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6" r:id="rId5"/>
    <p:sldId id="258" r:id="rId6"/>
    <p:sldId id="269" r:id="rId7"/>
    <p:sldId id="259" r:id="rId8"/>
    <p:sldId id="271" r:id="rId9"/>
    <p:sldId id="270" r:id="rId10"/>
    <p:sldId id="260" r:id="rId11"/>
    <p:sldId id="261" r:id="rId12"/>
    <p:sldId id="272" r:id="rId13"/>
    <p:sldId id="26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E9F1-7E6E-4F7A-8E01-5F35E9BAEE6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1667-B423-45DC-9AEA-D3C8CC48E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d0fSma7Ao" TargetMode="External"/><Relationship Id="rId2" Type="http://schemas.openxmlformats.org/officeDocument/2006/relationships/hyperlink" Target="https://www.youtube.com/watch?v=ehVQM0I0PS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u95gB04VC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R75-rear-shoc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might you want to slow down the transfer of energy?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Materials</a:t>
            </a:r>
            <a:endParaRPr lang="en-US" dirty="0"/>
          </a:p>
        </p:txBody>
      </p:sp>
      <p:pic>
        <p:nvPicPr>
          <p:cNvPr id="6152" name="Picture 8" descr="http://paramountpackagingplus.com/images/sub/protective.jpg"/>
          <p:cNvPicPr>
            <a:picLocks noChangeAspect="1" noChangeArrowheads="1"/>
          </p:cNvPicPr>
          <p:nvPr/>
        </p:nvPicPr>
        <p:blipFill>
          <a:blip r:embed="rId2" cstate="print"/>
          <a:srcRect r="17695"/>
          <a:stretch>
            <a:fillRect/>
          </a:stretch>
        </p:blipFill>
        <p:spPr bwMode="auto">
          <a:xfrm>
            <a:off x="4489778" y="3048000"/>
            <a:ext cx="4273222" cy="3514726"/>
          </a:xfrm>
          <a:prstGeom prst="rect">
            <a:avLst/>
          </a:prstGeom>
          <a:noFill/>
        </p:spPr>
      </p:pic>
      <p:pic>
        <p:nvPicPr>
          <p:cNvPr id="6150" name="Picture 6" descr="http://www.greatlittlebox.com/files/Image/Products/Protective%20Packaging%20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5133975" cy="3457576"/>
          </a:xfrm>
          <a:prstGeom prst="rect">
            <a:avLst/>
          </a:prstGeom>
          <a:noFill/>
        </p:spPr>
      </p:pic>
      <p:pic>
        <p:nvPicPr>
          <p:cNvPr id="6154" name="Picture 10" descr="https://encrypted-tbn1.google.com/images?q=tbn:ANd9GcSMpBF7hNuodorlUIWzmBOfcBKWEOfX3OvFhxzXXHiZwN_8Hx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Egg Drop</a:t>
            </a:r>
            <a:endParaRPr lang="en-US"/>
          </a:p>
        </p:txBody>
      </p:sp>
      <p:pic>
        <p:nvPicPr>
          <p:cNvPr id="5122" name="Picture 2" descr="http://www.ism-werobot.com/images/eggdrop-broken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3429000" cy="3429000"/>
          </a:xfrm>
          <a:prstGeom prst="rect">
            <a:avLst/>
          </a:prstGeom>
          <a:noFill/>
        </p:spPr>
      </p:pic>
      <p:pic>
        <p:nvPicPr>
          <p:cNvPr id="5126" name="Picture 6" descr="http://farm1.static.flickr.com/165/389653544_8725c2f7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Egg Drop</a:t>
            </a:r>
            <a:endParaRPr lang="en-US"/>
          </a:p>
        </p:txBody>
      </p:sp>
      <p:pic>
        <p:nvPicPr>
          <p:cNvPr id="5124" name="Picture 4" descr="http://t2.gstatic.com/images?q=tbn:ANd9GcRy435m8nbNurbFVUdtYhfD1axGrHIRL9t_onGuIa7F4UePRalZfHDsZA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521200" cy="3390900"/>
          </a:xfrm>
          <a:prstGeom prst="rect">
            <a:avLst/>
          </a:prstGeom>
          <a:noFill/>
        </p:spPr>
      </p:pic>
      <p:pic>
        <p:nvPicPr>
          <p:cNvPr id="28674" name="Picture 2" descr="http://t0.gstatic.com/images?q=tbn:ANd9GcQK5y8oEcfzt8Bb5oVtvgKLhy5x08C-UOLdAYhnxhUu2zKdYrDdAFe3MK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905000"/>
            <a:ext cx="313920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Drop</a:t>
            </a:r>
            <a:endParaRPr lang="en-US" dirty="0"/>
          </a:p>
        </p:txBody>
      </p:sp>
      <p:pic>
        <p:nvPicPr>
          <p:cNvPr id="4098" name="Picture 2" descr="http://webspace.webring.com/people/dr/r_dman2000/eggdrop.jpg"/>
          <p:cNvPicPr>
            <a:picLocks noChangeAspect="1" noChangeArrowheads="1"/>
          </p:cNvPicPr>
          <p:nvPr/>
        </p:nvPicPr>
        <p:blipFill>
          <a:blip r:embed="rId2" cstate="print"/>
          <a:srcRect l="4268" b="6667"/>
          <a:stretch>
            <a:fillRect/>
          </a:stretch>
        </p:blipFill>
        <p:spPr bwMode="auto">
          <a:xfrm>
            <a:off x="152400" y="2743200"/>
            <a:ext cx="5127646" cy="3200400"/>
          </a:xfrm>
          <a:prstGeom prst="rect">
            <a:avLst/>
          </a:prstGeom>
          <a:noFill/>
        </p:spPr>
      </p:pic>
      <p:pic>
        <p:nvPicPr>
          <p:cNvPr id="4100" name="Picture 4" descr="http://www.cs.cmu.edu/~rapidproto/students.06/mprack/project1/Images/EggDro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8200"/>
            <a:ext cx="3368015" cy="381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www.youtube.com/watch?v=ehVQM0I0PSU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Ideas?</a:t>
            </a:r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www.youtube.com/watch?v=Mod0fSma7Ao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http://www.youtube.com/watch?v=cu95gB04VC4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they protected from strong impacts?</a:t>
            </a:r>
            <a:endParaRPr lang="en-US" dirty="0"/>
          </a:p>
        </p:txBody>
      </p:sp>
      <p:pic>
        <p:nvPicPr>
          <p:cNvPr id="24578" name="Picture 2" descr="http://static8.businessinsider.com/image/4adb028c000000000088dcf3/speed-slack-bicyc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57600"/>
            <a:ext cx="3810000" cy="2857500"/>
          </a:xfrm>
          <a:prstGeom prst="rect">
            <a:avLst/>
          </a:prstGeom>
          <a:noFill/>
        </p:spPr>
      </p:pic>
      <p:pic>
        <p:nvPicPr>
          <p:cNvPr id="24580" name="Picture 4" descr="http://www.madwhips.com/upload/images/ferrari_430_race_cars_at_mid_ohio_6-568-426.jpg"/>
          <p:cNvPicPr>
            <a:picLocks noChangeAspect="1" noChangeArrowheads="1"/>
          </p:cNvPicPr>
          <p:nvPr/>
        </p:nvPicPr>
        <p:blipFill>
          <a:blip r:embed="rId3" cstate="print"/>
          <a:srcRect l="7042" t="18779" r="2817" b="9859"/>
          <a:stretch>
            <a:fillRect/>
          </a:stretch>
        </p:blipFill>
        <p:spPr bwMode="auto">
          <a:xfrm>
            <a:off x="3048000" y="1752600"/>
            <a:ext cx="4343400" cy="2578894"/>
          </a:xfrm>
          <a:prstGeom prst="rect">
            <a:avLst/>
          </a:prstGeom>
          <a:noFill/>
        </p:spPr>
      </p:pic>
      <p:pic>
        <p:nvPicPr>
          <p:cNvPr id="24582" name="Picture 6" descr="http://hssn-media.advance.net/OregonLive.com/news/0d491897486bf2161a87fbddb6e8831c/will-stor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58706"/>
            <a:ext cx="3200400" cy="349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Car Drivers</a:t>
            </a:r>
            <a:endParaRPr lang="en-US" dirty="0"/>
          </a:p>
        </p:txBody>
      </p:sp>
      <p:pic>
        <p:nvPicPr>
          <p:cNvPr id="14338" name="Picture 2" descr="http://www.tsrennsport.com/weblog/wp-content/uploads/2007/03/02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143500" cy="3638551"/>
          </a:xfrm>
          <a:prstGeom prst="rect">
            <a:avLst/>
          </a:prstGeom>
          <a:noFill/>
        </p:spPr>
      </p:pic>
      <p:pic>
        <p:nvPicPr>
          <p:cNvPr id="5" name="Picture 2" descr="http://4.bp.blogspot.com/-zI4xtcKGuU8/TkizAW9sMkI/AAAAAAAAInk/IcX7MVEksa4/s400/PAD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581400" cy="2390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http://footballphysics.utk.edu/pads/images/hem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3448050" cy="3448050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26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 smtClean="0"/>
              <a:t>Football Players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other things might need protection</a:t>
            </a:r>
            <a:endParaRPr lang="en-US" dirty="0"/>
          </a:p>
        </p:txBody>
      </p:sp>
      <p:pic>
        <p:nvPicPr>
          <p:cNvPr id="25602" name="Picture 2" descr="http://photo-dictionary.com/photofiles/list/1810/5611frag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ascobaymoving.com/images/packing%20tr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762500" cy="3571875"/>
          </a:xfrm>
          <a:prstGeom prst="rect">
            <a:avLst/>
          </a:prstGeom>
          <a:noFill/>
        </p:spPr>
      </p:pic>
      <p:pic>
        <p:nvPicPr>
          <p:cNvPr id="7176" name="Picture 8" descr="http://www.gameforfun.com/image/22009.jpg"/>
          <p:cNvPicPr>
            <a:picLocks noChangeAspect="1" noChangeArrowheads="1"/>
          </p:cNvPicPr>
          <p:nvPr/>
        </p:nvPicPr>
        <p:blipFill>
          <a:blip r:embed="rId3" cstate="print"/>
          <a:srcRect l="5161" t="12982" r="5376" b="8421"/>
          <a:stretch>
            <a:fillRect/>
          </a:stretch>
        </p:blipFill>
        <p:spPr bwMode="auto">
          <a:xfrm>
            <a:off x="5181600" y="4572000"/>
            <a:ext cx="3962400" cy="2133600"/>
          </a:xfrm>
          <a:prstGeom prst="rect">
            <a:avLst/>
          </a:prstGeom>
          <a:noFill/>
        </p:spPr>
      </p:pic>
      <p:pic>
        <p:nvPicPr>
          <p:cNvPr id="7178" name="Picture 10" descr="http://www.pennypinchinmom.com/wp-content/uploads/2010/09/dozen-eg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8382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Shock absorption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Cushions the impact, has some give</a:t>
            </a:r>
            <a:endParaRPr lang="en-US" sz="4400" dirty="0"/>
          </a:p>
        </p:txBody>
      </p:sp>
      <p:pic>
        <p:nvPicPr>
          <p:cNvPr id="4" name="Picture 2" descr="http://upload.wikimedia.org/wikipedia/commons/thumb/1/10/R75-rear-shock.jpg/220px-R75-rear-sh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90800"/>
            <a:ext cx="2438400" cy="3879273"/>
          </a:xfrm>
          <a:prstGeom prst="rect">
            <a:avLst/>
          </a:prstGeom>
          <a:noFill/>
        </p:spPr>
      </p:pic>
      <p:pic>
        <p:nvPicPr>
          <p:cNvPr id="28674" name="Picture 2" descr="http://www.akton.com/img/photo-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819400"/>
            <a:ext cx="2743200" cy="3902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</a:t>
            </a:r>
            <a:endParaRPr lang="en-US" dirty="0"/>
          </a:p>
        </p:txBody>
      </p:sp>
      <p:pic>
        <p:nvPicPr>
          <p:cNvPr id="9218" name="Picture 2" descr="http://www.airmaxsdiscount.com/images/7112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76699"/>
            <a:ext cx="4171951" cy="2781301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38481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7400" y="4267200"/>
            <a:ext cx="257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Shock absorbing cartilage</a:t>
            </a:r>
            <a:endParaRPr lang="en-US" dirty="0"/>
          </a:p>
        </p:txBody>
      </p:sp>
      <p:pic>
        <p:nvPicPr>
          <p:cNvPr id="27652" name="Picture 4" descr="http://www.truthaboutabs.com/images/cms/Image/Ellip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63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When might you want to slow down the transfer of energy?</vt:lpstr>
      <vt:lpstr>Slide 2</vt:lpstr>
      <vt:lpstr>How are they protected from strong impacts?</vt:lpstr>
      <vt:lpstr>Race Car Drivers</vt:lpstr>
      <vt:lpstr>Football Players</vt:lpstr>
      <vt:lpstr>What other things might need protection</vt:lpstr>
      <vt:lpstr>Slide 7</vt:lpstr>
      <vt:lpstr>Shock absorption</vt:lpstr>
      <vt:lpstr>Fitness</vt:lpstr>
      <vt:lpstr>Packaging Materials</vt:lpstr>
      <vt:lpstr>Egg Drop</vt:lpstr>
      <vt:lpstr>Egg Drop</vt:lpstr>
      <vt:lpstr>Egg Drop</vt:lpstr>
      <vt:lpstr>https://www.youtube.com/watch?v=ehVQM0I0PSU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</dc:creator>
  <cp:lastModifiedBy>Jam</cp:lastModifiedBy>
  <cp:revision>8</cp:revision>
  <dcterms:created xsi:type="dcterms:W3CDTF">2012-02-14T00:16:40Z</dcterms:created>
  <dcterms:modified xsi:type="dcterms:W3CDTF">2013-03-08T04:32:46Z</dcterms:modified>
</cp:coreProperties>
</file>