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3CC4-5907-475B-858B-EFA852630243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2FD1-0134-4D76-A57F-B0B38E872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3CC4-5907-475B-858B-EFA852630243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2FD1-0134-4D76-A57F-B0B38E872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3CC4-5907-475B-858B-EFA852630243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2FD1-0134-4D76-A57F-B0B38E872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3CC4-5907-475B-858B-EFA852630243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2FD1-0134-4D76-A57F-B0B38E872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3CC4-5907-475B-858B-EFA852630243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2FD1-0134-4D76-A57F-B0B38E872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3CC4-5907-475B-858B-EFA852630243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2FD1-0134-4D76-A57F-B0B38E872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3CC4-5907-475B-858B-EFA852630243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2FD1-0134-4D76-A57F-B0B38E872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3CC4-5907-475B-858B-EFA852630243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2FD1-0134-4D76-A57F-B0B38E872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3CC4-5907-475B-858B-EFA852630243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2FD1-0134-4D76-A57F-B0B38E872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3CC4-5907-475B-858B-EFA852630243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2FD1-0134-4D76-A57F-B0B38E872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3CC4-5907-475B-858B-EFA852630243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2FD1-0134-4D76-A57F-B0B38E872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3CC4-5907-475B-858B-EFA852630243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A2FD1-0134-4D76-A57F-B0B38E872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Molecular Formulas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molecule of nicotine contains 74.0% C, 8.65% H, and 17.35% N.  The molar mass of nicotine is 162.26 g/mol.  What is the empirical and molecular formula of nicotine?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Convert mass to moles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Divide mass by molar mass</a:t>
            </a:r>
          </a:p>
          <a:p>
            <a:endParaRPr lang="en-US" sz="4400" dirty="0" smtClean="0"/>
          </a:p>
          <a:p>
            <a:r>
              <a:rPr lang="en-US" sz="4400" dirty="0" smtClean="0"/>
              <a:t>74.0g / 12.01 g/mol = 6.16 mol C</a:t>
            </a:r>
          </a:p>
          <a:p>
            <a:r>
              <a:rPr lang="en-US" sz="4400" dirty="0" smtClean="0"/>
              <a:t>8.65g / 1.01 g/mol = 8.56 mol H</a:t>
            </a:r>
          </a:p>
          <a:p>
            <a:r>
              <a:rPr lang="en-US" sz="4400" dirty="0" smtClean="0"/>
              <a:t>17.35g / 14.01 g/mol = 1.24 mol 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Divide all by smallest mole #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6.16 mol C</a:t>
            </a:r>
          </a:p>
          <a:p>
            <a:r>
              <a:rPr lang="en-US" sz="4400" dirty="0" smtClean="0"/>
              <a:t>8.56 mol H</a:t>
            </a:r>
          </a:p>
          <a:p>
            <a:r>
              <a:rPr lang="en-US" sz="4400" dirty="0" smtClean="0"/>
              <a:t>1.24 mol N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1676400"/>
            <a:ext cx="3065263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dirty="0" smtClean="0"/>
              <a:t>/ 1.24 = 4.97</a:t>
            </a:r>
          </a:p>
          <a:p>
            <a:pPr>
              <a:spcAft>
                <a:spcPts val="600"/>
              </a:spcAft>
            </a:pPr>
            <a:r>
              <a:rPr lang="en-US" sz="4400" dirty="0" smtClean="0"/>
              <a:t>/ 1.24 = 6.90</a:t>
            </a:r>
          </a:p>
          <a:p>
            <a:pPr>
              <a:spcAft>
                <a:spcPts val="600"/>
              </a:spcAft>
            </a:pPr>
            <a:r>
              <a:rPr lang="en-US" sz="4400" dirty="0" smtClean="0"/>
              <a:t>/ 1.24 = 1</a:t>
            </a:r>
            <a:endParaRPr lang="en-US" sz="4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41910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Round to nearest whole number and write empirical formula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C₅H₇N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Experimental molar mass = 162.26 </a:t>
            </a:r>
          </a:p>
          <a:p>
            <a:r>
              <a:rPr lang="en-US" sz="4000" dirty="0" smtClean="0"/>
              <a:t>Find molar mass of empirical formula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505200"/>
            <a:ext cx="324159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5(12.01) = 60.05</a:t>
            </a:r>
          </a:p>
          <a:p>
            <a:r>
              <a:rPr lang="en-US" sz="3600" dirty="0" smtClean="0"/>
              <a:t>7(1.01)   = 7.07</a:t>
            </a:r>
          </a:p>
          <a:p>
            <a:r>
              <a:rPr lang="en-US" sz="3600" u="sng" dirty="0" smtClean="0"/>
              <a:t>1(14.01) </a:t>
            </a:r>
            <a:r>
              <a:rPr lang="en-US" sz="3600" dirty="0" smtClean="0"/>
              <a:t>= 14.01</a:t>
            </a:r>
          </a:p>
          <a:p>
            <a:r>
              <a:rPr lang="en-US" sz="3600" dirty="0" smtClean="0"/>
              <a:t>  81.13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Divide experimental molar mass by molar mass of empirical </a:t>
            </a:r>
            <a:r>
              <a:rPr lang="en-US" dirty="0" smtClean="0"/>
              <a:t>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162.26/81.13 = 2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4400" dirty="0" smtClean="0"/>
              <a:t>Multiply subscripts by 2 to get molecular formula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2819400" y="5105400"/>
            <a:ext cx="245131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/>
              <a:t>C₅H₇N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How can two different substances have the same empirical formulas?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862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Acetylene			Benzene</a:t>
            </a:r>
          </a:p>
          <a:p>
            <a:r>
              <a:rPr lang="en-US" sz="2400" dirty="0" smtClean="0"/>
              <a:t>Gas used 				     Liquid</a:t>
            </a:r>
          </a:p>
          <a:p>
            <a:r>
              <a:rPr lang="en-US" sz="2400" dirty="0" smtClean="0"/>
              <a:t>in welding</a:t>
            </a:r>
          </a:p>
          <a:p>
            <a:endParaRPr lang="en-US" sz="3600" dirty="0"/>
          </a:p>
        </p:txBody>
      </p:sp>
      <p:pic>
        <p:nvPicPr>
          <p:cNvPr id="12290" name="Picture 2" descr="http://www.agasnational.com.au/Portals/0/acetylene_to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810000"/>
            <a:ext cx="1828800" cy="2746014"/>
          </a:xfrm>
          <a:prstGeom prst="rect">
            <a:avLst/>
          </a:prstGeom>
          <a:noFill/>
        </p:spPr>
      </p:pic>
      <p:pic>
        <p:nvPicPr>
          <p:cNvPr id="12292" name="Picture 4" descr="http://img.diytrade.com/cdimg/790668/6823703/0/1220579853/Benze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3886200"/>
            <a:ext cx="2114550" cy="2819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95600" y="3048000"/>
            <a:ext cx="54537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CH					</a:t>
            </a:r>
            <a:r>
              <a:rPr lang="en-US" sz="4400" dirty="0" err="1" smtClean="0"/>
              <a:t>CH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Molecular Formula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Tells the </a:t>
            </a:r>
            <a:r>
              <a:rPr lang="en-US" sz="4400" b="1" dirty="0" smtClean="0"/>
              <a:t>actual number </a:t>
            </a:r>
            <a:r>
              <a:rPr lang="en-US" sz="4400" dirty="0" smtClean="0"/>
              <a:t>of atoms in a compound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38862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HO			H₂O₂</a:t>
            </a:r>
            <a:endParaRPr lang="en-US" sz="7200" b="1" dirty="0"/>
          </a:p>
        </p:txBody>
      </p:sp>
      <p:sp>
        <p:nvSpPr>
          <p:cNvPr id="5" name="Right Arrow 4"/>
          <p:cNvSpPr/>
          <p:nvPr/>
        </p:nvSpPr>
        <p:spPr>
          <a:xfrm>
            <a:off x="3048000" y="4343400"/>
            <a:ext cx="1524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3886201"/>
          </a:xfrm>
        </p:spPr>
        <p:txBody>
          <a:bodyPr>
            <a:noAutofit/>
          </a:bodyPr>
          <a:lstStyle/>
          <a:p>
            <a:r>
              <a:rPr lang="en-US" sz="6600" dirty="0" smtClean="0"/>
              <a:t>How can you find the molecular formula from empirical formula?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A few steps…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4400" b="1" dirty="0" smtClean="0"/>
              <a:t>1. Divide</a:t>
            </a:r>
            <a:r>
              <a:rPr lang="en-US" sz="4400" dirty="0" smtClean="0"/>
              <a:t> </a:t>
            </a:r>
            <a:r>
              <a:rPr lang="en-US" sz="4400" dirty="0" smtClean="0"/>
              <a:t>experimental molar mass by mass of </a:t>
            </a:r>
            <a:r>
              <a:rPr lang="en-US" sz="4400" b="1" dirty="0" smtClean="0"/>
              <a:t>empirical formula</a:t>
            </a:r>
            <a:endParaRPr lang="en-US" sz="4400" b="1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886200"/>
            <a:ext cx="830817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Molar mass of acetylene = 26.04 g/mol</a:t>
            </a:r>
          </a:p>
          <a:p>
            <a:r>
              <a:rPr lang="en-US" sz="4000" dirty="0" smtClean="0"/>
              <a:t>Empirical formula = CH</a:t>
            </a:r>
          </a:p>
          <a:p>
            <a:r>
              <a:rPr lang="en-US" sz="4000" dirty="0" smtClean="0"/>
              <a:t>C = 12.01  H = 1.01	CH = 13.02</a:t>
            </a:r>
          </a:p>
          <a:p>
            <a:pPr algn="ctr"/>
            <a:r>
              <a:rPr lang="en-US" sz="4000" dirty="0" smtClean="0"/>
              <a:t>26.04/13.02 = 2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sz="4000" dirty="0" smtClean="0"/>
              <a:t>Because the molar mass of acetylene was 2 times the mass of the empirical formula, the molecular formula must contain twice the amount of C and H represented in empirical formula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A few steps…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4400" dirty="0" smtClean="0"/>
              <a:t>2.</a:t>
            </a:r>
            <a:r>
              <a:rPr lang="en-US" sz="4400" b="1" dirty="0" smtClean="0"/>
              <a:t> Multiply </a:t>
            </a:r>
            <a:r>
              <a:rPr lang="en-US" sz="4400" dirty="0" smtClean="0"/>
              <a:t>the </a:t>
            </a:r>
            <a:r>
              <a:rPr lang="en-US" sz="4400" dirty="0" smtClean="0"/>
              <a:t>subscripts by </a:t>
            </a:r>
            <a:r>
              <a:rPr lang="en-US" sz="4400" b="1" dirty="0" smtClean="0"/>
              <a:t>amount from step 1</a:t>
            </a:r>
            <a:endParaRPr lang="en-US" sz="4400" b="1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		</a:t>
            </a:r>
            <a:r>
              <a:rPr lang="en-US" sz="9600" dirty="0" smtClean="0"/>
              <a:t>CH</a:t>
            </a:r>
            <a:endParaRPr lang="en-US" sz="9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4648200"/>
            <a:ext cx="28564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400" dirty="0" smtClean="0"/>
              <a:t>amount = 2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A few steps…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 smtClean="0"/>
              <a:t>Use </a:t>
            </a:r>
            <a:r>
              <a:rPr lang="en-US" sz="4400" dirty="0" smtClean="0"/>
              <a:t>the subscripts to </a:t>
            </a:r>
            <a:r>
              <a:rPr lang="en-US" sz="4400" b="1" dirty="0" smtClean="0"/>
              <a:t>write the molecular formula</a:t>
            </a:r>
            <a:endParaRPr lang="en-US" sz="4400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3886200"/>
            <a:ext cx="24481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/>
              <a:t>C₂H₂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Remember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</a:t>
            </a:r>
            <a:r>
              <a:rPr lang="en-US" sz="4400" dirty="0" smtClean="0"/>
              <a:t>molecular formula is a </a:t>
            </a:r>
            <a:r>
              <a:rPr lang="en-US" sz="4400" b="1" dirty="0" smtClean="0"/>
              <a:t>whole number multiple</a:t>
            </a:r>
            <a:r>
              <a:rPr lang="en-US" sz="4400" dirty="0" smtClean="0"/>
              <a:t> </a:t>
            </a:r>
            <a:r>
              <a:rPr lang="en-US" sz="4400" dirty="0" smtClean="0"/>
              <a:t>of the empirical formula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8768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HO			H₂O₂</a:t>
            </a:r>
            <a:endParaRPr lang="en-US" sz="7200" b="1" dirty="0"/>
          </a:p>
        </p:txBody>
      </p:sp>
      <p:sp>
        <p:nvSpPr>
          <p:cNvPr id="5" name="Right Arrow 4"/>
          <p:cNvSpPr/>
          <p:nvPr/>
        </p:nvSpPr>
        <p:spPr>
          <a:xfrm>
            <a:off x="3048000" y="5334000"/>
            <a:ext cx="1524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317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Molecular Formulas</vt:lpstr>
      <vt:lpstr>Slide 2</vt:lpstr>
      <vt:lpstr>Molecular Formula</vt:lpstr>
      <vt:lpstr>How can you find the molecular formula from empirical formula?</vt:lpstr>
      <vt:lpstr>A few steps…</vt:lpstr>
      <vt:lpstr>Slide 6</vt:lpstr>
      <vt:lpstr>A few steps…</vt:lpstr>
      <vt:lpstr>A few steps…</vt:lpstr>
      <vt:lpstr>Remember</vt:lpstr>
      <vt:lpstr>Practice</vt:lpstr>
      <vt:lpstr>1. Convert mass to moles</vt:lpstr>
      <vt:lpstr>2. Divide all by smallest mole #</vt:lpstr>
      <vt:lpstr>C₅H₇N</vt:lpstr>
      <vt:lpstr>Divide experimental molar mass by molar mass of empirical formula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</dc:creator>
  <cp:lastModifiedBy>Jam</cp:lastModifiedBy>
  <cp:revision>8</cp:revision>
  <dcterms:created xsi:type="dcterms:W3CDTF">2012-02-22T05:54:18Z</dcterms:created>
  <dcterms:modified xsi:type="dcterms:W3CDTF">2012-02-24T01:41:35Z</dcterms:modified>
</cp:coreProperties>
</file>