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8" r:id="rId7"/>
    <p:sldId id="264" r:id="rId8"/>
    <p:sldId id="265" r:id="rId9"/>
    <p:sldId id="269" r:id="rId10"/>
    <p:sldId id="266" r:id="rId11"/>
    <p:sldId id="267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DB21-A215-403B-BA80-5EFF64CCEEB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965E-2BB2-43CA-8D94-147378778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Separating Mixtures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 Examples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867400"/>
            <a:ext cx="172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Gravel pits</a:t>
            </a:r>
            <a:endParaRPr lang="en-US" sz="2800" dirty="0"/>
          </a:p>
        </p:txBody>
      </p:sp>
      <p:pic>
        <p:nvPicPr>
          <p:cNvPr id="23554" name="Picture 2" descr="http://media.merchantcircle.com/16928190/landscaping_rocks_las_vegas_medi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876954" cy="2895600"/>
          </a:xfrm>
          <a:prstGeom prst="rect">
            <a:avLst/>
          </a:prstGeom>
          <a:noFill/>
        </p:spPr>
      </p:pic>
      <p:pic>
        <p:nvPicPr>
          <p:cNvPr id="23556" name="Picture 4" descr="http://fermentingdesign.files.wordpress.com/2009/04/img_0917.jpg?w=262&amp;h=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427808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 Examples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337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Kitchen Drain or Sieve</a:t>
            </a:r>
            <a:endParaRPr lang="en-US" sz="2800" dirty="0"/>
          </a:p>
        </p:txBody>
      </p:sp>
      <p:pic>
        <p:nvPicPr>
          <p:cNvPr id="22530" name="Picture 2" descr="http://www.vipdictionary.com/img/7000-pic-si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6091922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http://t2.gstatic.com/images?q=tbn:ANd9GcQSRqDsUq5rvj-Advf2hEqU6C4YWCQqau68V-ZA4GhxvkXEPaSUe_WNaHD7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276600" cy="2816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Distillation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Uses the different boiling points of the substances</a:t>
            </a:r>
            <a:endParaRPr lang="en-US" sz="4000" dirty="0"/>
          </a:p>
        </p:txBody>
      </p:sp>
      <p:pic>
        <p:nvPicPr>
          <p:cNvPr id="27654" name="Picture 6" descr="http://4.bp.blogspot.com/_atgaR1jisX4/SgKyI7xkwgI/AAAAAAAAACA/BJQSs_kWVkU/s320/distil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114800" cy="451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Distillation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substance with the lowest boiling point will vaporize first</a:t>
            </a:r>
            <a:endParaRPr lang="en-US" sz="4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8040694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Distillation to get gasoline</a:t>
            </a:r>
            <a:endParaRPr lang="en-US" dirty="0"/>
          </a:p>
        </p:txBody>
      </p:sp>
      <p:pic>
        <p:nvPicPr>
          <p:cNvPr id="29698" name="Picture 2" descr="http://www.theoildrum.com/uploads/6/fractioning_colum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724400" cy="561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Crystallization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Forms pure solid crystals from a solution</a:t>
            </a:r>
            <a:endParaRPr lang="en-US" sz="4000" dirty="0"/>
          </a:p>
        </p:txBody>
      </p:sp>
      <p:pic>
        <p:nvPicPr>
          <p:cNvPr id="32770" name="Picture 2" descr="http://www.scientificsonline.com/media/catalog/product/cache/2/image/9df78eab33525d08d6e5fb8d27136e95/3/0/303923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3971925" cy="3971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When a solution contains as much of a solute as it can possible hold, adding even the tiniest amount can cause the solvent to come out of the solution and collect as crystals on any available surface.</a:t>
            </a:r>
            <a:endParaRPr lang="en-US" dirty="0"/>
          </a:p>
        </p:txBody>
      </p:sp>
      <p:pic>
        <p:nvPicPr>
          <p:cNvPr id="31746" name="Picture 2" descr="http://img.ehowcdn.com/article-page-main/ehow/images/a05/u6/8l/make-rock-candy-stick-skewer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3810000" cy="3725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water solution</a:t>
            </a:r>
            <a:endParaRPr lang="en-US" dirty="0"/>
          </a:p>
        </p:txBody>
      </p:sp>
      <p:pic>
        <p:nvPicPr>
          <p:cNvPr id="33794" name="Picture 2" descr="crystal formin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5191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Chromatography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Separates and identifies parts of a mixture by how they travel across a substance</a:t>
            </a:r>
            <a:endParaRPr lang="en-US" sz="4000" dirty="0"/>
          </a:p>
        </p:txBody>
      </p:sp>
      <p:pic>
        <p:nvPicPr>
          <p:cNvPr id="37890" name="Picture 2" descr="http://upload.wikimedia.org/wikipedia/commons/3/3f/Chromatography_column.PNG"/>
          <p:cNvPicPr>
            <a:picLocks noChangeAspect="1" noChangeArrowheads="1"/>
          </p:cNvPicPr>
          <p:nvPr/>
        </p:nvPicPr>
        <p:blipFill>
          <a:blip r:embed="rId2" cstate="print"/>
          <a:srcRect t="6598" b="19175"/>
          <a:stretch>
            <a:fillRect/>
          </a:stretch>
        </p:blipFill>
        <p:spPr bwMode="auto">
          <a:xfrm>
            <a:off x="3962400" y="3200400"/>
            <a:ext cx="3952875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Chromatography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Inks or Dyes</a:t>
            </a:r>
            <a:endParaRPr lang="en-US" dirty="0"/>
          </a:p>
        </p:txBody>
      </p:sp>
      <p:pic>
        <p:nvPicPr>
          <p:cNvPr id="36866" name="Picture 2" descr="http://wapedia.mobi/thumb/efb7498/en/fixed/164/599/Chromatography_of_chlorophyll_-_Step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39009" y="3161791"/>
            <a:ext cx="1522982" cy="5562600"/>
          </a:xfrm>
          <a:prstGeom prst="rect">
            <a:avLst/>
          </a:prstGeom>
          <a:noFill/>
        </p:spPr>
      </p:pic>
      <p:pic>
        <p:nvPicPr>
          <p:cNvPr id="36868" name="Picture 4" descr="http://www.scienceprojectlab.com/image-files/csp_004_tcl.jpg"/>
          <p:cNvPicPr>
            <a:picLocks noChangeAspect="1" noChangeArrowheads="1"/>
          </p:cNvPicPr>
          <p:nvPr/>
        </p:nvPicPr>
        <p:blipFill>
          <a:blip r:embed="rId3" cstate="print"/>
          <a:srcRect b="7514"/>
          <a:stretch>
            <a:fillRect/>
          </a:stretch>
        </p:blipFill>
        <p:spPr bwMode="auto">
          <a:xfrm>
            <a:off x="3505200" y="1752600"/>
            <a:ext cx="42862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Mixtures are physically combined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Processes to separate them are physical processes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057400" y="63246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Look at physical properties to separate them</a:t>
            </a:r>
            <a:endParaRPr lang="en-US" dirty="0"/>
          </a:p>
        </p:txBody>
      </p:sp>
      <p:pic>
        <p:nvPicPr>
          <p:cNvPr id="14338" name="Picture 2" descr="http://img.ehowcdn.com/article-page-main/ehow/images/a08/48/qq/separate-iron-dirt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7244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4495800"/>
            <a:ext cx="284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Sand and iron fillings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Chromatography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Forensics!!!</a:t>
            </a:r>
            <a:endParaRPr lang="en-US" dirty="0"/>
          </a:p>
        </p:txBody>
      </p:sp>
      <p:pic>
        <p:nvPicPr>
          <p:cNvPr id="35844" name="Picture 4" descr="http://www.gerstel.com/images/GSW10_Drugs_E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5867400" cy="3954629"/>
          </a:xfrm>
          <a:prstGeom prst="rect">
            <a:avLst/>
          </a:prstGeom>
          <a:noFill/>
        </p:spPr>
      </p:pic>
      <p:pic>
        <p:nvPicPr>
          <p:cNvPr id="35846" name="Picture 6" descr="http://www.photl.com/www3/photos/2009/08/21/0301/144869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3086099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5334000"/>
            <a:ext cx="193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Mystery substance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Chromatography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DNA</a:t>
            </a:r>
            <a:endParaRPr lang="en-US" dirty="0"/>
          </a:p>
        </p:txBody>
      </p:sp>
      <p:pic>
        <p:nvPicPr>
          <p:cNvPr id="38914" name="Picture 2" descr="http://images.fastcompany.com/upload/human-genome-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7772400" cy="373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Chromatography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drugs in urine</a:t>
            </a:r>
            <a:endParaRPr lang="en-US" dirty="0"/>
          </a:p>
        </p:txBody>
      </p:sp>
      <p:pic>
        <p:nvPicPr>
          <p:cNvPr id="34818" name="Picture 2" descr="http://www.thetruthaboutforensicscience.com/wp-content/uploads/2010/11/urine-test-300x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5105400" cy="3863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few common methods…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05000" y="17526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Filtration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905000" y="27432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Distillation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905000" y="47244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Chromatography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905000" y="37338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Crystallization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Uses a porous barrier to separate a solid from a liquid</a:t>
            </a:r>
            <a:endParaRPr lang="en-US" sz="4000" dirty="0"/>
          </a:p>
        </p:txBody>
      </p:sp>
      <p:pic>
        <p:nvPicPr>
          <p:cNvPr id="12292" name="Picture 4" descr="http://images.tutorvista.com/content/chemistry-concepts/filtration-proces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9" y="2514600"/>
            <a:ext cx="3476529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5" name="Picture 7" descr="https://encrypted-tbn0.google.com/images?q=tbn:ANd9GcRalsABbrqIjsvHRzNSaehzX8WYyeBDcu8IwFAsYnQ38MyKw0qh"/>
          <p:cNvPicPr>
            <a:picLocks noChangeAspect="1" noChangeArrowheads="1"/>
          </p:cNvPicPr>
          <p:nvPr/>
        </p:nvPicPr>
        <p:blipFill>
          <a:blip r:embed="rId3" cstate="print"/>
          <a:srcRect t="9091" b="12121"/>
          <a:stretch>
            <a:fillRect/>
          </a:stretch>
        </p:blipFill>
        <p:spPr bwMode="auto">
          <a:xfrm>
            <a:off x="1295400" y="3581400"/>
            <a:ext cx="2527056" cy="2751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 Examples</a:t>
            </a:r>
            <a:endParaRPr lang="en-US" b="1" dirty="0"/>
          </a:p>
        </p:txBody>
      </p:sp>
      <p:pic>
        <p:nvPicPr>
          <p:cNvPr id="11266" name="Picture 2" descr="http://www.homeownercare.com/wp-content/uploads/2009/09/heater-air-conditioner-filter-mainten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3800475" cy="5067301"/>
          </a:xfrm>
          <a:prstGeom prst="rect">
            <a:avLst/>
          </a:prstGeom>
          <a:noFill/>
        </p:spPr>
      </p:pic>
      <p:pic>
        <p:nvPicPr>
          <p:cNvPr id="11268" name="Picture 4" descr="http://www.stearnscustomhomes.com/files/tiny_mce/image_manager/guide/fil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3524250" cy="3524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8800" y="5867400"/>
            <a:ext cx="228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Heater and AC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 Examples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5943600"/>
            <a:ext cx="4220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Coffee Filter or Cheesecloth</a:t>
            </a:r>
            <a:endParaRPr lang="en-US" sz="2800" dirty="0"/>
          </a:p>
        </p:txBody>
      </p:sp>
      <p:pic>
        <p:nvPicPr>
          <p:cNvPr id="25602" name="Picture 2" descr="http://upload.wikimedia.org/wikipedia/commons/archive/e/ec/20110213180703!Coffee-fi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800600" cy="3467919"/>
          </a:xfrm>
          <a:prstGeom prst="rect">
            <a:avLst/>
          </a:prstGeom>
          <a:noFill/>
        </p:spPr>
      </p:pic>
      <p:pic>
        <p:nvPicPr>
          <p:cNvPr id="25604" name="Picture 4" descr="http://www.kingarthurflour.com/shop-img/1231525257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 Examples</a:t>
            </a:r>
            <a:endParaRPr lang="en-US" dirty="0"/>
          </a:p>
        </p:txBody>
      </p:sp>
      <p:pic>
        <p:nvPicPr>
          <p:cNvPr id="10242" name="Picture 2" descr="http://www.hengst.de/conpresso/_data/Product_Automotive_Aftermarket__Products__Oil_Filters__Oil_Filter_Cartrid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177574" cy="4638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4" name="Picture 4" descr="http://store.knfilters.com/images/PowerSports/psoil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3810000" cy="2609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0" y="2362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Air and oil filters for vehicles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 Examples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943600"/>
            <a:ext cx="577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Filters germs or chemicals from the air</a:t>
            </a:r>
            <a:endParaRPr lang="en-US" sz="2800" dirty="0"/>
          </a:p>
        </p:txBody>
      </p:sp>
      <p:pic>
        <p:nvPicPr>
          <p:cNvPr id="24578" name="Picture 2" descr="https://www.mountainside-medical.com/product_images/uploaded_images/earloop-face-mask-on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717258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80" name="Picture 4" descr="http://www.easy-house-painting-tips.com/images/Respirat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 Examples</a:t>
            </a:r>
            <a:endParaRPr lang="en-US" dirty="0"/>
          </a:p>
        </p:txBody>
      </p:sp>
      <p:pic>
        <p:nvPicPr>
          <p:cNvPr id="4" name="Picture 2" descr="http://wholehousewatersystem.com/images/clear-home-water-fil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5410200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filter</a:t>
            </a:r>
            <a:endParaRPr lang="en-US" sz="2800" dirty="0"/>
          </a:p>
        </p:txBody>
      </p:sp>
      <p:pic>
        <p:nvPicPr>
          <p:cNvPr id="26626" name="Picture 2" descr="http://waterfiltersystem-s.com/wp-content/uploads/2011/05/pur-water-fil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2209800" cy="2202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28" name="Picture 4" descr="FILTERING DIRTY 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4048122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197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Separating Mixtures</vt:lpstr>
      <vt:lpstr>Mixtures are physically combined</vt:lpstr>
      <vt:lpstr>A few common methods…</vt:lpstr>
      <vt:lpstr>Filtration</vt:lpstr>
      <vt:lpstr>Filtration Examples</vt:lpstr>
      <vt:lpstr>Filtration Examples</vt:lpstr>
      <vt:lpstr>Filtration Examples</vt:lpstr>
      <vt:lpstr>Filtration Examples</vt:lpstr>
      <vt:lpstr>Filtration Examples</vt:lpstr>
      <vt:lpstr>Filtration Examples</vt:lpstr>
      <vt:lpstr>Filtration Examples</vt:lpstr>
      <vt:lpstr>Distillation</vt:lpstr>
      <vt:lpstr>Distillation</vt:lpstr>
      <vt:lpstr>Distillation to get gasoline</vt:lpstr>
      <vt:lpstr>Crystallization</vt:lpstr>
      <vt:lpstr>Slide 16</vt:lpstr>
      <vt:lpstr>Salt water solution</vt:lpstr>
      <vt:lpstr>Chromatography</vt:lpstr>
      <vt:lpstr>Chromatography Examples</vt:lpstr>
      <vt:lpstr>Chromatography Examples</vt:lpstr>
      <vt:lpstr>Chromatography Examples</vt:lpstr>
      <vt:lpstr>Chromatography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Mixtures</dc:title>
  <dc:creator>Jam</dc:creator>
  <cp:lastModifiedBy>Jam</cp:lastModifiedBy>
  <cp:revision>15</cp:revision>
  <dcterms:created xsi:type="dcterms:W3CDTF">2011-10-07T17:09:40Z</dcterms:created>
  <dcterms:modified xsi:type="dcterms:W3CDTF">2011-10-17T03:33:46Z</dcterms:modified>
</cp:coreProperties>
</file>