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5FFE23-D9CC-435B-BA80-68A44FE27442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ADD9A-4F36-4DB8-A95D-294F7B0E90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EADD9A-4F36-4DB8-A95D-294F7B0E90B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1CD1A-C43B-448E-9F8C-5DD0AFBB3021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DE92-83D6-4381-A051-54C3061CA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1CD1A-C43B-448E-9F8C-5DD0AFBB3021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DE92-83D6-4381-A051-54C3061CA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1CD1A-C43B-448E-9F8C-5DD0AFBB3021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DE92-83D6-4381-A051-54C3061CA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1CD1A-C43B-448E-9F8C-5DD0AFBB3021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DE92-83D6-4381-A051-54C3061CA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1CD1A-C43B-448E-9F8C-5DD0AFBB3021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DE92-83D6-4381-A051-54C3061CA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1CD1A-C43B-448E-9F8C-5DD0AFBB3021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DE92-83D6-4381-A051-54C3061CA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1CD1A-C43B-448E-9F8C-5DD0AFBB3021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DE92-83D6-4381-A051-54C3061CA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1CD1A-C43B-448E-9F8C-5DD0AFBB3021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DE92-83D6-4381-A051-54C3061CA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1CD1A-C43B-448E-9F8C-5DD0AFBB3021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DE92-83D6-4381-A051-54C3061CA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1CD1A-C43B-448E-9F8C-5DD0AFBB3021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DE92-83D6-4381-A051-54C3061CA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1CD1A-C43B-448E-9F8C-5DD0AFBB3021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DE92-83D6-4381-A051-54C3061CA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1CD1A-C43B-448E-9F8C-5DD0AFBB3021}" type="datetimeFigureOut">
              <a:rPr lang="en-US" smtClean="0"/>
              <a:pPr/>
              <a:t>9/14/2010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8DE92-83D6-4381-A051-54C3061CAC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 for Test!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the microscope</a:t>
            </a: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2209800" y="1268283"/>
          <a:ext cx="4419600" cy="5206005"/>
        </p:xfrm>
        <a:graphic>
          <a:graphicData uri="http://schemas.openxmlformats.org/presentationml/2006/ole">
            <p:oleObj spid="_x0000_s1025" name="Bitmap Image" r:id="rId3" imgW="3010320" imgH="3543795" progId="PBrush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of the cell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600200"/>
            <a:ext cx="86868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838200"/>
            <a:ext cx="4495800" cy="4724400"/>
          </a:xfrm>
          <a:prstGeom prst="rect">
            <a:avLst/>
          </a:prstGeom>
          <a:noFill/>
          <a:ln w="9525" cmpd="sng">
            <a:solidFill>
              <a:srgbClr val="000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</Words>
  <Application>Microsoft Office PowerPoint</Application>
  <PresentationFormat>On-screen Show (4:3)</PresentationFormat>
  <Paragraphs>4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Bitmap Image</vt:lpstr>
      <vt:lpstr>Review for Test!</vt:lpstr>
      <vt:lpstr>Parts of the microscope</vt:lpstr>
      <vt:lpstr>Parts of the cell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for Test!</dc:title>
  <dc:creator>Jam</dc:creator>
  <cp:lastModifiedBy>Jam</cp:lastModifiedBy>
  <cp:revision>2</cp:revision>
  <dcterms:created xsi:type="dcterms:W3CDTF">2010-09-15T04:07:27Z</dcterms:created>
  <dcterms:modified xsi:type="dcterms:W3CDTF">2010-09-15T04:13:51Z</dcterms:modified>
</cp:coreProperties>
</file>