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69" r:id="rId5"/>
    <p:sldId id="265" r:id="rId6"/>
    <p:sldId id="266" r:id="rId7"/>
    <p:sldId id="267" r:id="rId8"/>
    <p:sldId id="268"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9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8F2914-B811-4332-8F8A-A366730266B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F2914-B811-4332-8F8A-A366730266B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F2914-B811-4332-8F8A-A366730266B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F2914-B811-4332-8F8A-A366730266B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F2914-B811-4332-8F8A-A366730266B3}"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8F2914-B811-4332-8F8A-A366730266B3}"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8F2914-B811-4332-8F8A-A366730266B3}" type="datetimeFigureOut">
              <a:rPr lang="en-US" smtClean="0"/>
              <a:pPr/>
              <a:t>9/5/2012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8F2914-B811-4332-8F8A-A366730266B3}"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F2914-B811-4332-8F8A-A366730266B3}"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F2914-B811-4332-8F8A-A366730266B3}"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F2914-B811-4332-8F8A-A366730266B3}"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EFEE7A-DB4F-4309-B8A9-98B429D365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F2914-B811-4332-8F8A-A366730266B3}" type="datetimeFigureOut">
              <a:rPr lang="en-US" smtClean="0"/>
              <a:pPr/>
              <a:t>9/5/2012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FEE7A-DB4F-4309-B8A9-98B429D365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Review</a:t>
            </a:r>
            <a:endParaRPr lang="en-US"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TEST Setup</a:t>
            </a:r>
            <a:endParaRPr lang="en-US" b="1" dirty="0"/>
          </a:p>
        </p:txBody>
      </p:sp>
      <p:sp>
        <p:nvSpPr>
          <p:cNvPr id="3" name="Content Placeholder 2"/>
          <p:cNvSpPr>
            <a:spLocks noGrp="1"/>
          </p:cNvSpPr>
          <p:nvPr>
            <p:ph sz="half" idx="1"/>
          </p:nvPr>
        </p:nvSpPr>
        <p:spPr>
          <a:xfrm>
            <a:off x="457200" y="1600200"/>
            <a:ext cx="8153400" cy="4525963"/>
          </a:xfrm>
        </p:spPr>
        <p:txBody>
          <a:bodyPr>
            <a:noAutofit/>
          </a:bodyPr>
          <a:lstStyle/>
          <a:p>
            <a:r>
              <a:rPr lang="en-US" sz="3600" dirty="0" smtClean="0"/>
              <a:t>11 matching terms</a:t>
            </a:r>
          </a:p>
          <a:p>
            <a:r>
              <a:rPr lang="en-US" sz="3600" dirty="0" smtClean="0"/>
              <a:t>5 True or False</a:t>
            </a:r>
          </a:p>
          <a:p>
            <a:r>
              <a:rPr lang="en-US" sz="3600" dirty="0" smtClean="0"/>
              <a:t>15 multiple Choice</a:t>
            </a:r>
          </a:p>
          <a:p>
            <a:r>
              <a:rPr lang="en-US" sz="3600" dirty="0" smtClean="0"/>
              <a:t>5 match safety symbols</a:t>
            </a:r>
          </a:p>
          <a:p>
            <a:r>
              <a:rPr lang="en-US" sz="3600" dirty="0" smtClean="0"/>
              <a:t>6 answer questions from passage</a:t>
            </a:r>
          </a:p>
          <a:p>
            <a:r>
              <a:rPr lang="en-US" sz="3600" dirty="0" smtClean="0"/>
              <a:t>7 fill out experiment </a:t>
            </a:r>
            <a:r>
              <a:rPr lang="en-US" sz="3600" dirty="0" smtClean="0"/>
              <a:t>table</a:t>
            </a:r>
          </a:p>
          <a:p>
            <a:r>
              <a:rPr lang="en-US" sz="3600" dirty="0" smtClean="0"/>
              <a:t>1 essay question</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Terms</a:t>
            </a:r>
            <a:endParaRPr lang="en-US" b="1" dirty="0"/>
          </a:p>
        </p:txBody>
      </p:sp>
      <p:sp>
        <p:nvSpPr>
          <p:cNvPr id="3" name="Content Placeholder 2"/>
          <p:cNvSpPr>
            <a:spLocks noGrp="1"/>
          </p:cNvSpPr>
          <p:nvPr>
            <p:ph sz="half" idx="1"/>
          </p:nvPr>
        </p:nvSpPr>
        <p:spPr/>
        <p:txBody>
          <a:bodyPr>
            <a:normAutofit/>
          </a:bodyPr>
          <a:lstStyle/>
          <a:p>
            <a:r>
              <a:rPr lang="en-US" sz="4000" dirty="0" smtClean="0"/>
              <a:t>Theory</a:t>
            </a:r>
            <a:endParaRPr lang="en-US" sz="4000" dirty="0"/>
          </a:p>
          <a:p>
            <a:r>
              <a:rPr lang="en-US" sz="4000" dirty="0" smtClean="0"/>
              <a:t>Fact</a:t>
            </a:r>
            <a:endParaRPr lang="en-US" sz="4000" dirty="0"/>
          </a:p>
          <a:p>
            <a:r>
              <a:rPr lang="en-US" sz="4000" dirty="0" smtClean="0"/>
              <a:t>Hypothesis</a:t>
            </a:r>
            <a:endParaRPr lang="en-US" sz="4000" dirty="0"/>
          </a:p>
          <a:p>
            <a:r>
              <a:rPr lang="en-US" sz="4000" dirty="0" smtClean="0"/>
              <a:t>Inference</a:t>
            </a:r>
            <a:endParaRPr lang="en-US" sz="4000" dirty="0"/>
          </a:p>
          <a:p>
            <a:r>
              <a:rPr lang="en-US" sz="4000" dirty="0" smtClean="0"/>
              <a:t>Constants</a:t>
            </a:r>
            <a:endParaRPr lang="en-US" sz="4000" dirty="0"/>
          </a:p>
          <a:p>
            <a:r>
              <a:rPr lang="en-US" sz="4000" dirty="0"/>
              <a:t> </a:t>
            </a:r>
            <a:r>
              <a:rPr lang="en-US" sz="4000" dirty="0" smtClean="0"/>
              <a:t>Control</a:t>
            </a:r>
            <a:endParaRPr lang="en-US" sz="4000" dirty="0"/>
          </a:p>
          <a:p>
            <a:endParaRPr lang="en-US" dirty="0"/>
          </a:p>
        </p:txBody>
      </p:sp>
      <p:sp>
        <p:nvSpPr>
          <p:cNvPr id="5" name="Content Placeholder 4"/>
          <p:cNvSpPr>
            <a:spLocks noGrp="1"/>
          </p:cNvSpPr>
          <p:nvPr>
            <p:ph sz="half" idx="2"/>
          </p:nvPr>
        </p:nvSpPr>
        <p:spPr/>
        <p:txBody>
          <a:bodyPr>
            <a:normAutofit/>
          </a:bodyPr>
          <a:lstStyle/>
          <a:p>
            <a:r>
              <a:rPr lang="en-US" sz="4000" dirty="0" smtClean="0"/>
              <a:t> Law</a:t>
            </a:r>
          </a:p>
          <a:p>
            <a:r>
              <a:rPr lang="en-US" sz="4000" dirty="0" smtClean="0"/>
              <a:t> Pseudoscience</a:t>
            </a:r>
          </a:p>
          <a:p>
            <a:r>
              <a:rPr lang="en-US" sz="4000" dirty="0" smtClean="0"/>
              <a:t>Scientific Method</a:t>
            </a:r>
          </a:p>
          <a:p>
            <a:r>
              <a:rPr lang="en-US" sz="4000" dirty="0" smtClean="0"/>
              <a:t>Variable</a:t>
            </a:r>
          </a:p>
          <a:p>
            <a:r>
              <a:rPr lang="en-US" sz="4000" dirty="0" smtClean="0"/>
              <a:t>Superstition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3 rules of science?</a:t>
            </a:r>
            <a:endParaRPr lang="en-US" dirty="0"/>
          </a:p>
        </p:txBody>
      </p:sp>
      <p:sp>
        <p:nvSpPr>
          <p:cNvPr id="3" name="Content Placeholder 2"/>
          <p:cNvSpPr>
            <a:spLocks noGrp="1"/>
          </p:cNvSpPr>
          <p:nvPr>
            <p:ph sz="half" idx="1"/>
          </p:nvPr>
        </p:nvSpPr>
        <p:spPr/>
        <p:txBody>
          <a:bodyPr/>
          <a:lstStyle/>
          <a:p>
            <a:pPr>
              <a:buNone/>
            </a:pPr>
            <a:r>
              <a:rPr lang="en-US" sz="5400" dirty="0" smtClean="0"/>
              <a:t>1. </a:t>
            </a:r>
          </a:p>
          <a:p>
            <a:pPr>
              <a:buNone/>
            </a:pPr>
            <a:r>
              <a:rPr lang="en-US" sz="5400" dirty="0" smtClean="0"/>
              <a:t>2. </a:t>
            </a:r>
          </a:p>
          <a:p>
            <a:pPr>
              <a:buNone/>
            </a:pPr>
            <a:r>
              <a:rPr lang="en-US" sz="5400" dirty="0" smtClean="0"/>
              <a:t>3.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quantitative and qualitative data?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Branches of science</a:t>
            </a:r>
            <a:r>
              <a:rPr lang="en-US" dirty="0" smtClean="0"/>
              <a:t>:</a:t>
            </a:r>
            <a:endParaRPr lang="en-US" dirty="0"/>
          </a:p>
        </p:txBody>
      </p:sp>
      <p:sp>
        <p:nvSpPr>
          <p:cNvPr id="3" name="Content Placeholder 2"/>
          <p:cNvSpPr>
            <a:spLocks noGrp="1"/>
          </p:cNvSpPr>
          <p:nvPr>
            <p:ph sz="half" idx="1"/>
          </p:nvPr>
        </p:nvSpPr>
        <p:spPr/>
        <p:txBody>
          <a:bodyPr/>
          <a:lstStyle/>
          <a:p>
            <a:pPr lvl="0"/>
            <a:r>
              <a:rPr lang="en-US" sz="4000" dirty="0" smtClean="0"/>
              <a:t>Physics </a:t>
            </a:r>
            <a:r>
              <a:rPr lang="en-US" sz="4000" dirty="0" smtClean="0"/>
              <a:t>– </a:t>
            </a:r>
          </a:p>
          <a:p>
            <a:pPr lvl="0"/>
            <a:r>
              <a:rPr lang="en-US" sz="4000" dirty="0" smtClean="0"/>
              <a:t>Chemistry – </a:t>
            </a:r>
          </a:p>
          <a:p>
            <a:pPr lvl="0"/>
            <a:r>
              <a:rPr lang="en-US" sz="4000" dirty="0" smtClean="0"/>
              <a:t>Earth Science – </a:t>
            </a:r>
          </a:p>
          <a:p>
            <a:pPr lvl="0"/>
            <a:r>
              <a:rPr lang="en-US" sz="4000" dirty="0" smtClean="0"/>
              <a:t>Astronomy – </a:t>
            </a:r>
          </a:p>
          <a:p>
            <a:pPr lvl="0"/>
            <a:r>
              <a:rPr lang="en-US" sz="4000" dirty="0" smtClean="0"/>
              <a:t>Biology –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381001"/>
            <a:ext cx="8229600" cy="5257800"/>
          </a:xfrm>
        </p:spPr>
        <p:txBody>
          <a:bodyPr>
            <a:normAutofit lnSpcReduction="10000"/>
          </a:bodyPr>
          <a:lstStyle/>
          <a:p>
            <a:r>
              <a:rPr lang="en-US" dirty="0" smtClean="0"/>
              <a:t> </a:t>
            </a:r>
            <a:r>
              <a:rPr lang="en-US" sz="2800" b="1" dirty="0" smtClean="0"/>
              <a:t>Description</a:t>
            </a:r>
            <a:r>
              <a:rPr lang="en-US" sz="2800" b="1" dirty="0" smtClean="0"/>
              <a:t>: </a:t>
            </a:r>
            <a:r>
              <a:rPr lang="en-US" sz="2800" dirty="0" smtClean="0"/>
              <a:t>Jake’s family had recently built a new deck for a hot tub. He wondered which brand of water sealant would best protect the wood decking from absorbing water splashed from the hot tub. Jake performed a test by cutting small blocks from the decking material. He dipped two blocks in each of one of three major brands of sealant and allowed it to dry for two days. He massed each block. Jake placed the blocks in hot tub water overnight. He massed each block again, finding the difference in the masses (grams). He concluded the difference was the amount of water absorbed.</a:t>
            </a:r>
          </a:p>
          <a:p>
            <a:endParaRPr lang="en-US" dirty="0"/>
          </a:p>
        </p:txBody>
      </p:sp>
      <p:sp>
        <p:nvSpPr>
          <p:cNvPr id="8" name="TextBox 7"/>
          <p:cNvSpPr txBox="1"/>
          <p:nvPr/>
        </p:nvSpPr>
        <p:spPr>
          <a:xfrm>
            <a:off x="381000" y="5486400"/>
            <a:ext cx="2073260" cy="923330"/>
          </a:xfrm>
          <a:prstGeom prst="rect">
            <a:avLst/>
          </a:prstGeom>
          <a:noFill/>
        </p:spPr>
        <p:txBody>
          <a:bodyPr wrap="square" rtlCol="0">
            <a:spAutoFit/>
          </a:bodyPr>
          <a:lstStyle/>
          <a:p>
            <a:r>
              <a:rPr lang="en-US" dirty="0" smtClean="0"/>
              <a:t>Was a control used?</a:t>
            </a:r>
          </a:p>
          <a:p>
            <a:endParaRPr lang="en-US" dirty="0" smtClean="0"/>
          </a:p>
          <a:p>
            <a:endParaRPr lang="en-US" dirty="0"/>
          </a:p>
        </p:txBody>
      </p:sp>
      <p:sp>
        <p:nvSpPr>
          <p:cNvPr id="10" name="Rectangle 9"/>
          <p:cNvSpPr/>
          <p:nvPr/>
        </p:nvSpPr>
        <p:spPr>
          <a:xfrm>
            <a:off x="381000" y="5867400"/>
            <a:ext cx="8763000" cy="369332"/>
          </a:xfrm>
          <a:prstGeom prst="rect">
            <a:avLst/>
          </a:prstGeom>
        </p:spPr>
        <p:txBody>
          <a:bodyPr wrap="square">
            <a:spAutoFit/>
          </a:bodyPr>
          <a:lstStyle/>
          <a:p>
            <a:pPr lvl="0" fontAlgn="base">
              <a:spcBef>
                <a:spcPct val="0"/>
              </a:spcBef>
              <a:spcAft>
                <a:spcPct val="0"/>
              </a:spcAft>
            </a:pPr>
            <a:r>
              <a:rPr lang="en-US" dirty="0" smtClean="0">
                <a:ea typeface="Calibri" pitchFamily="34" charset="0"/>
                <a:cs typeface="Calibri" pitchFamily="34" charset="0"/>
              </a:rPr>
              <a:t>What was the variable that was purposely changed (independent variable)?</a:t>
            </a:r>
            <a:endParaRPr lang="en-US" sz="2800" dirty="0" smtClean="0">
              <a:cs typeface="Arial" pitchFamily="34" charset="0"/>
            </a:endParaRPr>
          </a:p>
        </p:txBody>
      </p:sp>
      <p:sp>
        <p:nvSpPr>
          <p:cNvPr id="11" name="Rectangle 10"/>
          <p:cNvSpPr/>
          <p:nvPr/>
        </p:nvSpPr>
        <p:spPr>
          <a:xfrm>
            <a:off x="381000" y="6248400"/>
            <a:ext cx="8077200" cy="369332"/>
          </a:xfrm>
          <a:prstGeom prst="rect">
            <a:avLst/>
          </a:prstGeom>
        </p:spPr>
        <p:txBody>
          <a:bodyPr wrap="square">
            <a:spAutoFit/>
          </a:bodyPr>
          <a:lstStyle/>
          <a:p>
            <a:r>
              <a:rPr lang="en-US" dirty="0" smtClean="0"/>
              <a:t>How did </a:t>
            </a:r>
            <a:r>
              <a:rPr lang="en-US" dirty="0" smtClean="0"/>
              <a:t>Jake </a:t>
            </a:r>
            <a:r>
              <a:rPr lang="en-US" dirty="0" smtClean="0"/>
              <a:t>know which </a:t>
            </a:r>
            <a:r>
              <a:rPr lang="en-US" dirty="0" smtClean="0"/>
              <a:t>sealant </a:t>
            </a:r>
            <a:r>
              <a:rPr lang="en-US" dirty="0" smtClean="0"/>
              <a:t>worked the best?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Symbols</a:t>
            </a:r>
            <a:endParaRPr lang="en-US" dirty="0"/>
          </a:p>
        </p:txBody>
      </p:sp>
      <p:pic>
        <p:nvPicPr>
          <p:cNvPr id="20486" name="Picture 4"/>
          <p:cNvPicPr>
            <a:picLocks noChangeAspect="1" noChangeArrowheads="1"/>
          </p:cNvPicPr>
          <p:nvPr/>
        </p:nvPicPr>
        <p:blipFill>
          <a:blip r:embed="rId2" cstate="print"/>
          <a:srcRect/>
          <a:stretch>
            <a:fillRect/>
          </a:stretch>
        </p:blipFill>
        <p:spPr bwMode="auto">
          <a:xfrm>
            <a:off x="2667000" y="3124200"/>
            <a:ext cx="1219200" cy="845976"/>
          </a:xfrm>
          <a:prstGeom prst="rect">
            <a:avLst/>
          </a:prstGeom>
          <a:noFill/>
        </p:spPr>
      </p:pic>
      <p:pic>
        <p:nvPicPr>
          <p:cNvPr id="20485" name="Picture 5"/>
          <p:cNvPicPr>
            <a:picLocks noChangeAspect="1" noChangeArrowheads="1"/>
          </p:cNvPicPr>
          <p:nvPr/>
        </p:nvPicPr>
        <p:blipFill>
          <a:blip r:embed="rId3" cstate="print"/>
          <a:srcRect/>
          <a:stretch>
            <a:fillRect/>
          </a:stretch>
        </p:blipFill>
        <p:spPr bwMode="auto">
          <a:xfrm>
            <a:off x="5562600" y="3200400"/>
            <a:ext cx="1143000" cy="746449"/>
          </a:xfrm>
          <a:prstGeom prst="rect">
            <a:avLst/>
          </a:prstGeom>
          <a:noFill/>
        </p:spPr>
      </p:pic>
      <p:pic>
        <p:nvPicPr>
          <p:cNvPr id="20484" name="Picture 6"/>
          <p:cNvPicPr>
            <a:picLocks noChangeAspect="1" noChangeArrowheads="1"/>
          </p:cNvPicPr>
          <p:nvPr/>
        </p:nvPicPr>
        <p:blipFill>
          <a:blip r:embed="rId4" cstate="print"/>
          <a:srcRect/>
          <a:stretch>
            <a:fillRect/>
          </a:stretch>
        </p:blipFill>
        <p:spPr bwMode="auto">
          <a:xfrm>
            <a:off x="6934200" y="2057400"/>
            <a:ext cx="1179871" cy="762000"/>
          </a:xfrm>
          <a:prstGeom prst="rect">
            <a:avLst/>
          </a:prstGeom>
          <a:noFill/>
        </p:spPr>
      </p:pic>
      <p:pic>
        <p:nvPicPr>
          <p:cNvPr id="20483" name="Picture 7"/>
          <p:cNvPicPr>
            <a:picLocks noChangeAspect="1" noChangeArrowheads="1"/>
          </p:cNvPicPr>
          <p:nvPr/>
        </p:nvPicPr>
        <p:blipFill>
          <a:blip r:embed="rId5" cstate="print"/>
          <a:srcRect/>
          <a:stretch>
            <a:fillRect/>
          </a:stretch>
        </p:blipFill>
        <p:spPr bwMode="auto">
          <a:xfrm>
            <a:off x="4114800" y="4267200"/>
            <a:ext cx="1179871" cy="762000"/>
          </a:xfrm>
          <a:prstGeom prst="rect">
            <a:avLst/>
          </a:prstGeom>
          <a:noFill/>
        </p:spPr>
      </p:pic>
      <p:pic>
        <p:nvPicPr>
          <p:cNvPr id="20482" name="Picture 8"/>
          <p:cNvPicPr>
            <a:picLocks noChangeAspect="1" noChangeArrowheads="1"/>
          </p:cNvPicPr>
          <p:nvPr/>
        </p:nvPicPr>
        <p:blipFill>
          <a:blip r:embed="rId6" cstate="print"/>
          <a:srcRect/>
          <a:stretch>
            <a:fillRect/>
          </a:stretch>
        </p:blipFill>
        <p:spPr bwMode="auto">
          <a:xfrm>
            <a:off x="1219200" y="2133600"/>
            <a:ext cx="1219200" cy="796212"/>
          </a:xfrm>
          <a:prstGeom prst="rect">
            <a:avLst/>
          </a:prstGeom>
          <a:noFill/>
        </p:spPr>
      </p:pic>
      <p:pic>
        <p:nvPicPr>
          <p:cNvPr id="20481" name="Picture 9"/>
          <p:cNvPicPr>
            <a:picLocks noChangeAspect="1" noChangeArrowheads="1"/>
          </p:cNvPicPr>
          <p:nvPr/>
        </p:nvPicPr>
        <p:blipFill>
          <a:blip r:embed="rId7" cstate="print"/>
          <a:srcRect/>
          <a:stretch>
            <a:fillRect/>
          </a:stretch>
        </p:blipFill>
        <p:spPr bwMode="auto">
          <a:xfrm>
            <a:off x="4114800" y="2133600"/>
            <a:ext cx="1204452" cy="762000"/>
          </a:xfrm>
          <a:prstGeom prst="rect">
            <a:avLst/>
          </a:prstGeom>
          <a:noFill/>
        </p:spPr>
      </p:pic>
      <p:sp>
        <p:nvSpPr>
          <p:cNvPr id="20489" name="Rectangle 9"/>
          <p:cNvSpPr>
            <a:spLocks noChangeArrowheads="1"/>
          </p:cNvSpPr>
          <p:nvPr/>
        </p:nvSpPr>
        <p:spPr bwMode="auto">
          <a:xfrm>
            <a:off x="457200" y="947351"/>
            <a:ext cx="114646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0" name="Rectangle 10"/>
          <p:cNvSpPr>
            <a:spLocks noChangeArrowheads="1"/>
          </p:cNvSpPr>
          <p:nvPr/>
        </p:nvSpPr>
        <p:spPr bwMode="auto">
          <a:xfrm>
            <a:off x="457200" y="1242626"/>
            <a:ext cx="114646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2" name="Rectangle 12"/>
          <p:cNvSpPr>
            <a:spLocks noChangeArrowheads="1"/>
          </p:cNvSpPr>
          <p:nvPr/>
        </p:nvSpPr>
        <p:spPr bwMode="auto">
          <a:xfrm>
            <a:off x="457200" y="1842701"/>
            <a:ext cx="114646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Question</a:t>
            </a:r>
            <a:endParaRPr lang="en-US" dirty="0"/>
          </a:p>
        </p:txBody>
      </p:sp>
      <p:sp>
        <p:nvSpPr>
          <p:cNvPr id="3" name="Content Placeholder 2"/>
          <p:cNvSpPr>
            <a:spLocks noGrp="1"/>
          </p:cNvSpPr>
          <p:nvPr>
            <p:ph sz="half" idx="1"/>
          </p:nvPr>
        </p:nvSpPr>
        <p:spPr>
          <a:xfrm>
            <a:off x="457200" y="1371600"/>
            <a:ext cx="4038600" cy="4525963"/>
          </a:xfrm>
        </p:spPr>
        <p:txBody>
          <a:bodyPr>
            <a:normAutofit lnSpcReduction="10000"/>
          </a:bodyPr>
          <a:lstStyle/>
          <a:p>
            <a:r>
              <a:rPr lang="en-US" dirty="0" smtClean="0"/>
              <a:t>10 pts</a:t>
            </a:r>
          </a:p>
          <a:p>
            <a:r>
              <a:rPr lang="en-US" dirty="0" smtClean="0"/>
              <a:t>1 paragraph = 5 sentences</a:t>
            </a:r>
            <a:endParaRPr lang="en-US" dirty="0"/>
          </a:p>
        </p:txBody>
      </p:sp>
      <p:sp>
        <p:nvSpPr>
          <p:cNvPr id="4" name="Content Placeholder 3"/>
          <p:cNvSpPr>
            <a:spLocks noGrp="1"/>
          </p:cNvSpPr>
          <p:nvPr>
            <p:ph sz="half" idx="2"/>
          </p:nvPr>
        </p:nvSpPr>
        <p:spPr>
          <a:xfrm>
            <a:off x="457200" y="3048000"/>
            <a:ext cx="8229600" cy="3657600"/>
          </a:xfrm>
        </p:spPr>
        <p:txBody>
          <a:bodyPr>
            <a:normAutofit lnSpcReduction="10000"/>
          </a:bodyPr>
          <a:lstStyle/>
          <a:p>
            <a:pPr>
              <a:buNone/>
            </a:pPr>
            <a:r>
              <a:rPr lang="en-US" dirty="0" smtClean="0"/>
              <a:t>			</a:t>
            </a:r>
            <a:r>
              <a:rPr lang="en-US" b="1" dirty="0" smtClean="0"/>
              <a:t>	Example Questions:</a:t>
            </a:r>
          </a:p>
          <a:p>
            <a:r>
              <a:rPr lang="en-US" dirty="0" smtClean="0"/>
              <a:t>Explain how the hypothesis: “Intelligent </a:t>
            </a:r>
            <a:r>
              <a:rPr lang="en-US" dirty="0" smtClean="0"/>
              <a:t>life exists on planets somewhere in the universe besides </a:t>
            </a:r>
            <a:r>
              <a:rPr lang="en-US" dirty="0" smtClean="0"/>
              <a:t>Earth” is or isn’t a scientific hypothesis.</a:t>
            </a:r>
          </a:p>
          <a:p>
            <a:r>
              <a:rPr lang="en-US" dirty="0" smtClean="0"/>
              <a:t>What are the benefits of learning science in an integrated way?</a:t>
            </a:r>
          </a:p>
          <a:p>
            <a:r>
              <a:rPr lang="en-US" dirty="0" smtClean="0"/>
              <a:t>Explain how failing an experiment can be just as useful as getting it right.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113</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Review</vt:lpstr>
      <vt:lpstr>TEST Setup</vt:lpstr>
      <vt:lpstr>Terms</vt:lpstr>
      <vt:lpstr>What are the 3 rules of science?</vt:lpstr>
      <vt:lpstr>What is the difference between quantitative and qualitative data?</vt:lpstr>
      <vt:lpstr>Branches of science:</vt:lpstr>
      <vt:lpstr>Slide 7</vt:lpstr>
      <vt:lpstr>Safety Symbols</vt:lpstr>
      <vt:lpstr>Essay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Jam</dc:creator>
  <cp:lastModifiedBy>Jam</cp:lastModifiedBy>
  <cp:revision>4</cp:revision>
  <dcterms:created xsi:type="dcterms:W3CDTF">2011-08-31T23:49:37Z</dcterms:created>
  <dcterms:modified xsi:type="dcterms:W3CDTF">2012-09-05T13:05:39Z</dcterms:modified>
</cp:coreProperties>
</file>