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56" r:id="rId9"/>
    <p:sldId id="257" r:id="rId10"/>
    <p:sldId id="258" r:id="rId11"/>
    <p:sldId id="259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DFD6-DD6E-4D6B-8F0F-222AD2F66FA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F635-438E-452B-AD9B-674BF8765F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DFD6-DD6E-4D6B-8F0F-222AD2F66FA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F635-438E-452B-AD9B-674BF8765F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DFD6-DD6E-4D6B-8F0F-222AD2F66FA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F635-438E-452B-AD9B-674BF8765F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DFD6-DD6E-4D6B-8F0F-222AD2F66FA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F635-438E-452B-AD9B-674BF8765F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DFD6-DD6E-4D6B-8F0F-222AD2F66FA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F635-438E-452B-AD9B-674BF8765F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DFD6-DD6E-4D6B-8F0F-222AD2F66FA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F635-438E-452B-AD9B-674BF8765F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DFD6-DD6E-4D6B-8F0F-222AD2F66FA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F635-438E-452B-AD9B-674BF8765F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DFD6-DD6E-4D6B-8F0F-222AD2F66FA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F635-438E-452B-AD9B-674BF8765F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DFD6-DD6E-4D6B-8F0F-222AD2F66FA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F635-438E-452B-AD9B-674BF8765F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DFD6-DD6E-4D6B-8F0F-222AD2F66FA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F635-438E-452B-AD9B-674BF8765F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DFD6-DD6E-4D6B-8F0F-222AD2F66FA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F635-438E-452B-AD9B-674BF8765F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CDFD6-DD6E-4D6B-8F0F-222AD2F66FA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CF635-438E-452B-AD9B-674BF8765F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Gastropods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Largest class of mollusks</a:t>
            </a:r>
            <a:endParaRPr lang="en-US" dirty="0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5162446" y="4191000"/>
          <a:ext cx="3371953" cy="2257425"/>
        </p:xfrm>
        <a:graphic>
          <a:graphicData uri="http://schemas.openxmlformats.org/presentationml/2006/ole">
            <p:oleObj spid="_x0000_s1026" name="Image File" r:id="rId3" imgW="6907937" imgH="4622222" progId="">
              <p:embed/>
            </p:oleObj>
          </a:graphicData>
        </a:graphic>
      </p:graphicFrame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438400" y="5029200"/>
          <a:ext cx="2352920" cy="1574800"/>
        </p:xfrm>
        <a:graphic>
          <a:graphicData uri="http://schemas.openxmlformats.org/presentationml/2006/ole">
            <p:oleObj spid="_x0000_s1027" name="Image File" r:id="rId4" imgW="6907937" imgH="4622222" progId="">
              <p:embed/>
            </p:oleObj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2286000" y="3048000"/>
          <a:ext cx="2874037" cy="1892300"/>
        </p:xfrm>
        <a:graphic>
          <a:graphicData uri="http://schemas.openxmlformats.org/presentationml/2006/ole">
            <p:oleObj spid="_x0000_s1028" name="Image File" r:id="rId5" imgW="6907937" imgH="4546032" progId="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Moon Snail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685800" y="1295400"/>
          <a:ext cx="7848600" cy="5253037"/>
        </p:xfrm>
        <a:graphic>
          <a:graphicData uri="http://schemas.openxmlformats.org/presentationml/2006/ole">
            <p:oleObj spid="_x0000_s30721" name="Image File" r:id="rId3" imgW="6907937" imgH="4622222" progId="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Cowry Snails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Mantle is out when the snail is active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C:\WINDOWS\TEMP\~AUT0029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743200"/>
            <a:ext cx="620935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Cowry and Brown Cowry</a:t>
            </a:r>
            <a:endParaRPr lang="en-US" dirty="0"/>
          </a:p>
        </p:txBody>
      </p:sp>
      <p:pic>
        <p:nvPicPr>
          <p:cNvPr id="25602" name="Picture 2" descr="http://3.bp.blogspot.com/_fOVVdr1U6qE/ShDR07gRIAI/AAAAAAAAB7o/Lh9yk4lWcZ8/s320/Cypraea-tigris21812(c)BNSulliv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47800"/>
            <a:ext cx="3860798" cy="2895600"/>
          </a:xfrm>
          <a:prstGeom prst="rect">
            <a:avLst/>
          </a:prstGeom>
          <a:noFill/>
        </p:spPr>
      </p:pic>
      <p:pic>
        <p:nvPicPr>
          <p:cNvPr id="25604" name="Picture 4" descr="http://chemistry.csudh.edu/faculty/jim/cozaugo4-600/atlantic.jpg"/>
          <p:cNvPicPr>
            <a:picLocks noChangeAspect="1" noChangeArrowheads="1"/>
          </p:cNvPicPr>
          <p:nvPr/>
        </p:nvPicPr>
        <p:blipFill>
          <a:blip r:embed="rId3" cstate="print"/>
          <a:srcRect l="13750" r="15000"/>
          <a:stretch>
            <a:fillRect/>
          </a:stretch>
        </p:blipFill>
        <p:spPr bwMode="auto">
          <a:xfrm>
            <a:off x="304800" y="1676400"/>
            <a:ext cx="4343400" cy="4572000"/>
          </a:xfrm>
          <a:prstGeom prst="rect">
            <a:avLst/>
          </a:prstGeom>
          <a:noFill/>
        </p:spPr>
      </p:pic>
      <p:pic>
        <p:nvPicPr>
          <p:cNvPr id="25606" name="Picture 6" descr="https://encrypted-tbn0.gstatic.com/images?q=tbn:ANd9GcSnQ3ZIDupNXzVb7Uc4wTnxvjnC73y53GC1L5vcO7WMZ9LwlD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495800"/>
            <a:ext cx="2333625" cy="195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Flamingo Tongue (in)</a:t>
            </a:r>
            <a:endParaRPr lang="en-US" dirty="0"/>
          </a:p>
        </p:txBody>
      </p:sp>
      <p:pic>
        <p:nvPicPr>
          <p:cNvPr id="24580" name="Picture 4" descr="http://www.gilana.org/65_panama/sanblas/9eastlem/el05.jpg"/>
          <p:cNvPicPr>
            <a:picLocks noChangeAspect="1" noChangeArrowheads="1"/>
          </p:cNvPicPr>
          <p:nvPr/>
        </p:nvPicPr>
        <p:blipFill>
          <a:blip r:embed="rId2" cstate="print"/>
          <a:srcRect l="7692" t="16185" r="18462" b="8670"/>
          <a:stretch>
            <a:fillRect/>
          </a:stretch>
        </p:blipFill>
        <p:spPr bwMode="auto">
          <a:xfrm rot="16200000">
            <a:off x="2066192" y="753208"/>
            <a:ext cx="4783017" cy="6477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Flamingo Tongue (out)</a:t>
            </a:r>
            <a:endParaRPr lang="en-US" dirty="0"/>
          </a:p>
        </p:txBody>
      </p:sp>
      <p:pic>
        <p:nvPicPr>
          <p:cNvPr id="23554" name="Picture 2" descr="https://c1.staticflickr.com/3/2078/2077023306_50b5ef9eba_b.jpg"/>
          <p:cNvPicPr>
            <a:picLocks noChangeAspect="1" noChangeArrowheads="1"/>
          </p:cNvPicPr>
          <p:nvPr/>
        </p:nvPicPr>
        <p:blipFill>
          <a:blip r:embed="rId2" cstate="print"/>
          <a:srcRect t="8000" b="8000"/>
          <a:stretch>
            <a:fillRect/>
          </a:stretch>
        </p:blipFill>
        <p:spPr bwMode="auto">
          <a:xfrm>
            <a:off x="609600" y="1371600"/>
            <a:ext cx="76200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Shell-less Gastropods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 Slugs and </a:t>
            </a:r>
            <a:r>
              <a:rPr lang="en-US" dirty="0" err="1" smtClean="0"/>
              <a:t>Nudibranchs</a:t>
            </a:r>
            <a:endParaRPr lang="en-US" dirty="0" smtClean="0"/>
          </a:p>
          <a:p>
            <a:pPr lvl="1"/>
            <a:r>
              <a:rPr lang="en-US" dirty="0" smtClean="0"/>
              <a:t>No shell for protection so often use poisons/toxins</a:t>
            </a:r>
          </a:p>
          <a:p>
            <a:pPr lvl="1"/>
            <a:r>
              <a:rPr lang="en-US" dirty="0" smtClean="0"/>
              <a:t>Brightly colored to advertise poison</a:t>
            </a:r>
            <a:endParaRPr lang="en-US" dirty="0"/>
          </a:p>
        </p:txBody>
      </p:sp>
      <p:pic>
        <p:nvPicPr>
          <p:cNvPr id="22530" name="Picture 2" descr="https://encrypted-tbn3.gstatic.com/images?q=tbn:ANd9GcSs15eIxQ5VGmAk3XItF5BC26sEm6PPQwpMoR0OIxcpBTbph_MjB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57600"/>
            <a:ext cx="4291062" cy="2819400"/>
          </a:xfrm>
          <a:prstGeom prst="rect">
            <a:avLst/>
          </a:prstGeom>
          <a:noFill/>
        </p:spPr>
      </p:pic>
      <p:pic>
        <p:nvPicPr>
          <p:cNvPr id="22532" name="Picture 4" descr="https://encrypted-tbn0.gstatic.com/images?q=tbn:ANd9GcRbWZCzxhNHQzvBLOcUCA6YbXTdFyG6ClU9twNMuat621TykuF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86200"/>
            <a:ext cx="4156987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upload.wikimedia.org/wikipedia/commons/d/d6/Lettuce_Sea_Slug_11-03-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encrypted-tbn3.gstatic.com/images?q=tbn:ANd9GcSNIXVX5s0rjWVvrqZzZ5IOEjFaM6zRGqu3Uak12s-9FLrSqUm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7239000" cy="5170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24.media.tumblr.com/tumblr_mdnmcpWF2Q1rxyvj1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"/>
            <a:ext cx="59055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eg;base64,/9j/4AAQSkZJRgABAQAAAQABAAD/2wCEAAkGBxQTEhUUExQVFRUXGBwbGBgYGBoYHBogGBccGBocGhwcHCggHBwlHBgYITEhJSkrLi4uFx8zODMsNygtLisBCgoKDg0OGxAQGywkICQsLCwsLCwsLCwsLCwsLCwsLCwsLCwsLCwsLCwsLCwsLCwsLCwsLCwsLCwsLCwsLCwsLP/AABEIAMgA/AMBEQACEQEDEQH/xAAcAAACAwEBAQEAAAAAAAAAAAAEBQMGBwIBAAj/xAA/EAABAgQEBAQEBAYABQUBAAABAhEAAwQhBRIxQQZRYXETIoGRBzKhsUJSwfAUI2LR4fFDcoKSohUWM2OyJP/EABsBAAIDAQEBAAAAAAAAAAAAAAQFAQIDBgAH/8QANBEAAgIBAwMDAQcEAgMBAQAAAQIAAxEEEiEFMUETIlFhFCMycYGRsQZCocEz0STh8FIV/9oADAMBAAIRAxEAPwBjTyCSm6nGgHy+sKdoJ/3JBPmPaOlZDJIJGrhi+8esyMYlh35ha5Yspjfb+3WM2yJcE9ovmqOZx1s+wMQB5mgPEiXIU/lOY7ptpHlVZUvjvAcaPhpUoLCQkAlHfaIcDHHJm1N2Tgyoo4oINnMV9J4w2iTzuIpreUO/WMxUWOMydoEecO4VV1MozRMQPMzKCvVmgn7Kigbs8wSy/DYE0fh7BEykAkuvdQtrq0GVUoRxA7bSx5Ebpp0guznmYslaIxGJmXbGJFWSgz6AXtAeoRM7pepjmV2YsLUpwXT8t2EBAlQWxGgUqoI/WJq/DAWWXd7RIyBn5haar+yLUYeUnPox1+kaIcQj1UK4zHuGJCcxmWIsLv8AWG2irCjdEurY9lntRMBNh9IZDJi48TtKUts+8WlJ9PAZth0ioUCWBMBmTCkEJ31ip5mqj5gdDI8VZKiwA/f+48uF5M1sJxgQumwpagSNrRqMQdnPbEW1ktaVXvEbfiaK4MGnTSqI2nMuCMTugkFRi6j5lLHliq5qgAVKu7ktvyHvGDgCTUMjtOUV2YhzaJA4lX74lg8VCQC6Q/P/ABEh88Qd6zmc01fncWj2MHMrsnFZlSoOQOv+ov6mRICHMkn1KFB0EaARStsy7KQOZwJyd2jbMw2ygGWpUzyLYjTk3L2jmqdoO5ocfaJeECWhCSQFOkXbf/cEai3YcATJSWgczEAdXAF9RAHqZyTN9nxFaZiTcMc2p3T0i4xjEnBny6fNZJCXGt7e0WVB3ni30g1ThhLOoKmJZiSwWRYAiLq2DxKt2lVxnhsupdgVHQBgDvbaPcdhD9O2RgR58OuCn/mVDqY+VHPqekFblQDavJ/xKah3X25mtU1MlAypSAOQjREycmLixMmJEaFlAkd4DPquQJY39oTX6vceJulcjMwzAQnlF0VrR37TTaKzkyu1xUl9yIHceI0q2tiCrxBRlZVJsC/rFdxwBM7KgH3LFwnPmBdjfLsGO55RO3bzI3EciS0gKrAuBD/RgekDBNQcnmMpCgP3cQYGgTLzCaNAmKs0WBx3lWGJPiFCwJBe2naPZBlVOJWpuYOX1DftojYPE2Fk8Thk1KMxGUaxf0xjmeNwJwJFIxZaPJd3t6wO6MXGO3magLtzD10BbMojsLwWAIH6nxFtk/MDfS2sV7Ga5yI9wzDkpZSz5vy7DuY8W8CZsS0W4rMdRY2vroGijAHmbVMVi+Wom24MB6PUesG+hxCLl2kScFdt4MFcwLgw6VUzEp8qFdwLWjxQmQNs+UZy2UoLL6WMStfxJZ1k+FymKgxJbmzc49t2mZuwbtJVLD6t7xUnmWVTiVedTGYlvMlzcizf3jnhWM8y2/3QhFYpCMhUpeUDLYfsxWzDngSyjzIK6cG8xKiQCC1uxiu0A8CaIxJ5h2GAFtiBcXbveNmxKPkGOk+XT2YbiK7uJSc1AC2YHMDqGcdYoDzmSRiLjToIzKcqJIUo2dt4sWC4GJtU5U8S3YdiCEfy0iydL6xA1D5ye0h6y/JjRdfLAzFQHeCvtleOJgKXPYRBVYxKM7zEADe/1hPa72WbzGKaVxXx3kGOYilaCJKnKr72j1lJsb2g4nqqXX8YxPeGTNly3WvMVPbkHtB9VZrUBfMpYgbgwPFVLclnJ1vpGZrPmMdOE24zFy0HKVOLbE/aMwijmes/FjEHUczBRYHcXPtF2wTzMWQiGYHOSlagHbkQ0NNK/twILemRkzpU7MthYPDBPrAnGI2wavRLzJ/FHnYynp5EnxXEkMS4DDb7GKhsSwp4lco65PiIWv5bkPo76xctiStWeI2xbFEqsCGMSjZmTVbYsWhKUZwAVc41L+BKBWY8yKdjeZOUBozAOeZrsAgM2oByB73V7kBvYCLflIAjBGODrGWSTNvSA5gq5niEk2tt2sP8xqOBMDgHieUCfOrt+sc10i9RqLEPkkj94w1in0wZY8Pp/ESwSwG53jpgSO8UNiSooUk3MakgTLc0K/8ATlIZUs3G3OKb1bgiWJcSu1VRNlrV5Wf015R41E9oRW6YgBqlxGyX3iLJyHUkOpKsr2Uwb+pw5Mc9hQWPxPc44jinIUm3zAWs/rGbDvLciRTZJlsQRfns+sVB52y27M+AYoHlyn8YNz6RJ5M9uj1EuzJI+5iie44k5E8nEJ0DK3MesO3ieA5i6dOKmf5XaKDvmbKAJzImqR3jxGYWrCDVWL51h0l0e3c84munYM/M3pBJ9v6wX+MlC6s9zsHvFnDD8Im7vb/aOI0oeJFSUhMuSlShc5jdt+ukaq7g8HEBvqaxuTG1NizpHlYkOA4020PKNERjwZmfrJZSDMCgCMx3MXbTHGAZdbwpGRElRSKJymw3Kf0gU0lTyIetivyIBVUhBsoltH/WK+nk4E1fbtyZ5Tgpu7GG+lo2LzE99gJwIZSkE75vRmbvq8GAQFiYTU0CynMLFn7xdgMcyqOQYhnomTC2YkDnGYr8wk2jE9VSFTIAJOjHcnlFtuZQWBeZMrBZslIKks+lwftF9gA4mRu3GcSZy1eUX6RKpkyGYATtdEb5rNyjTaJl6h8SLwNQDFcCX3GRSafzNePBQJZrDiNJknIkK5i0AdT1Y09BYdzwJbS1+rZiBSJ3mN7iODyy4Yd49KA8GWjBsSJDHUfbSOk6T1J7m9K08+DFGs0orGVhUwpclRZrtue20dQc4iod4OjHnUEsABGZXHM27iHTZ6VDzAEdb9mMXQk9jMGXHeKVJS9gG6xtzKhsRDRpTczEqLlnsWbrHL52iMNx7CMlyn/C1mBG0Y7zk5kwKpmK2LNZJt6nrHhz+suAPMr0mrmyfEbKpSlFs2wGpHJzEj8IUfrLsEY5k9DxNmUFj8NlEZsoa28W2svPgzwXHEbya8zifMLDQPrGTKANxkjA4E7TUhBIKcz7vpFDmaASedictTqKSCA1t2aKPuXJM1RCcCJJuIJmPbKHZLRWl2Y4MbV1GogfPedYajNMCLkk6QwrIJmlo9NSY94ooQmchec+ZL3yi6WGqQ0UYoLP/cWaV9ykESKiOb1hmoGILYcGGIn5fxaRcJKb52msDF7gj2O0Qaie0obCOYBMW5jVagDxPG1iOTIVoYOY24AmO7J4kaKrLeKntLAZ7zupxxRDc9YqB8y5UeI2wfwvBCyQVXd9unSLetjgTBqWJyYLKnFc3LKAJBcEX2I7Nf7RdfcZVhsGTOsUE5CP5jtt3jTYB2masGiWmxFMuapYTq4A5OYyLGEBMiME1q1OoggEN0I7xqEbEHJXPEnoadCwpSjlSCwGpjwYDvKtk9p8iTLKhl9bxO4GVwRBcZntlA0f9I5zr2WRfzjnpgwTK6ioyrJffSEBTK4jFnwZYKKtKFBQgVGapwy9xPWILFwZY11KVJJUBfQx32h1nrVhgfznOXafaTFk2WFaOAdfQwyPIgqMVhcrkzN3/WICATztuhUqXLIu79I8WMy2n5lOo6iXZIzZ7WFh3IjmXO58Y/WMdpHMsEyaGax69YwIAMuuYor8RSjUFROySLCID5OAP1lxWT2iusmlSM5t/UQ7CNdu3gmeJA4EqkyuUJ/hgpmICgpkpyglo1Rcjd+2YStQ2/WWnD6aYE5wPKSXA1DxBoLLKe1Tgz6pxEZ2Nxud4XvZhvpGVOl3pu/aCysQUoLOzMN9f3rGZDFSYV6CIVE5wgBRYndxF6fxYhNp24aEV9MU3Dgbxq7lBzL7lccQnFjM8GnAD+VQ0J0DhPc/2gk1FzuA8RKHFdpH1k3Ds+ZkddiksRuG6bf4gyggLiZapVDZENmT+X11g5RA8CdSJhLxciUOJ1m5xZTmUbiHow9cxBUlLjn2ixAMx9TaYEigZBKtdh94sMdp4uc5g0+hSEv7iKvgcTStiTECahSCSk9xtGGzMNDccy3cHzRLBK9Vix6DaNTlYFYu88Tri7FgUiWkgqOwuzRAbJ4nkq2jJiTh7C/Em5pvyIYkfmOwPTWLqoHJnrbOMLLbXV3hIzZUECwCg40YBvaPM3HBgy18ypSqkFKmUzbbl49kGbAERlh1MSgm9/0jULkTAvhoBiEtlAO4hL1tB6GfiMun2nfBKbDU1EszkHWYUtya0C6PpLPUCTMtV1H07SvxO6OoSJ5pFf8AyM6Tzs7d4B6l0h9PgrzCtJrxYMx/QjPLUnUpuP1b984p0PVelf6Tdm7fnL9Qr3LvEMw+sRmO3fXrHZNZiJFqM5qqgFXlvFwwIlCpHeSoxNIsU3iDuk+mDKjJzKUJgSz21vaObZdpxn6w/wAGTVGKMtQV5rjTZ9BbeMQhPaWXA4gWJVH8sqZIuzk6RIGCAZqOTxK1V4qtJUhJC0qHN25kRtt3zZKgeTDuG6JIGZQdRMbWdsCEKpPMbVVblcpU2ttrRmCyjiVdAx5ER1azqfxXt1gG2oq+DG+lYFAPiEYXPTlUki5YjbSPcemRIvRtysJ9ImZFAjV3HpA4JBDDxN2G5SJYsdnqMoEsyiHPMgQbrl9qn5i7REeoV+I84JrGkLzOcnmRyTur6D6Raiw/Zyc9v4gvUKh6wx5gf8bKXLM0BionOnXKQee76wRpLVNZJ/WZXUOrhP2g9OgrOUJsL5vtDOhGJ3A8GCXfd9+8nnU6kgn3MEFRMFszAs94qOJqeRH+E16ghSApgYlsQYrzmeYWUnMFG459d49v2iSay3aJMcnByE6cojO6bIu2B4JISZyMwd3t1azxKjEm1vbLPiVCnIS4eNsgwJWYGUla2mPqAb+kZgfEKLZGDD5ONrlAhCQU7vsYo249poiJ5gqsQXUKCTzsAIhFOZFm1RxH8jh9CWUtRJ5Dbud4JCgQFrj2Ec0M8qIQgBhrsABuen94G1WoSlC7nAE9XXuP1n0xNMlT5PFU/wCKyH6J39Y5LW/1DZYNtSjHyf8AqNqNC45JxGVLiqQAPBlhPJKQIAT+oNap5IP6SX6bWYi4m4SRVTE1lEfDq5RBCCfLMy7HkWcPpe8dFoutVa9fRu4bxAW0p054HEGSoomuxDsrKdn1B6jT0jntZW2m1HHcHMb0sLqcTiqw9QUdQNQdbEOO+sd3pH9elbPkRHY/puRBaFRQu5cRqVxyJ7cGjRaMxcEfaI9UeZPpGIJNGtCM6gUjS9n7Rz9jowh1DbjxzKxjlbNlBISpICjmDXIbYxWoe7B8Tf01fJibF8WM1iQQW20fm0bLVhsyVTYJ1hKcx82j7RrjnibYOJdKMBKXAc7DpFCfEvk4xAz5l5Qm51fkYgVl2Amb+3kmS43RNLBAbL9otraPaHHjvL6DUj1dpPBlfQpjCwjMd5x3hRXcGMscYk+OI1nVOdKA+j/WK2WswAPiD11bXLR5MQqTRhWniW7gv+kMHT09EM9zF24W6zaPEr9DVsiYn8wgNbjWrL4aM7qd7Kfgy1YBP/8A5w9lAkPzG33h7020tQAfE57qtW2/I8zyrWfSGWIuBgRRrmBOwILAHnoXEVxL75xKmqSp0mJK5ntw8wshSr7xY1jEzFuDIZtI1yXtv9hFgAJBtyYXg8lKVFSrEDynvrFGYCWALCdYrPCUKUVWFy8RvAE8KyTiUqnnFSrAl9AN3jy5Pabso8x+KdMqX5k+ZXzdOQizZEwU7jxJcBmI8XMwcCw67n7xAeTYpIj9UtU1WVDk/Ybk8h1ibL0qUu5wByYMtZPaETAEjwpen4lfmP8AbkI+d9T6k2styPwjsP8Acf6TTCpdzd41w7h4kPMOUbDeCdF0Wy5d1hwJnqOoKhwsNn4EnKchL9d4J1X9PKEzUTn6werqO48xGFKlr5KBjmCrVvg8ERkQti/SfcVpC5SKlOoOVfrofe3qI6Brft2m9Q/jTg/lBdMPTs9M+e0FlYskpdV/KLHoG/SOk6Pd/wCOoHjiL9Zp/eTFFbJUfl5w8KgjMCrfacGLv4uYmxcERgaiIXvUyI1ipiT4qs/IG22zQjurWo8CGVNtGBEOMpQuWoAAKFwz+0YkkEGEJmIqPDSssCzakwUpHcwhULcCPKfDkyyL/v7R4NzL2KQAAI0oZfiTCkKFt7xFSFplc2xcxtJokSlArOZXODa61WAWXu4wIVMqJanBZiPe0asARgiDgEHIlLxSi8NRZ8hNj+hhDfpzU30nTaTVC5QD+IQQLcdoGIxCwZNS1LG8UdMy2ZZse4l8anlSyEgp1YN8ob2LvFbLL7n+8PA7CBabRJTaz5zmKMHp1TFhKQSpVgBu8T6bOwVRzDL7FRdzdpon/sucEJSCm2t4Y6X7bQNuwEfnOa1WppvbduwYRTcJTkglagR+UGM+o2dQNZNYAHkA8zGptPn3c/xGlBMQEmVMSMhsUkWjmOn9Vt012XJKnvmEajThhlYjreF1oJKcpQ/lL3ba0dddrNZt9WoqV8QOsaf8L5zE86sUjyA3Gydu5jnbdXqLmy7n98fxG9Olpx7V/eLMQrZuqllo9Ux7An9zNjTWv9ogM2rdGaWvzB7vZv7ax1WiqK1AN3i92G/txEWIYnOnshRsOW8FhSTzIYqORH3D89ElC1f8TI4J6khh/wCJ9YpbrVp3L5Ag/wBle4qfGZLW4uVZgLizegD/AFeA16p7zu7Qn/8AllUyO8WrWWdBZQuO8ZN1DZZgHKn9xCq9CWTJHP8AM1XwkyaeWlBClLQDMWC+Ytsfyu7CEvX9d6rrUje3ufrAtJT7izCT4NSBAVOmMEIBLnS2p9Ip0PRetZ6rD2j+Z7X6nau1e8q/EnxUkimmTKc51BWRL6OQ/wBg8d0iKK94/L9ZzzI7WbW/Oc/CDjCfVid/EKBShiFM2ux/e8YswFRsfgTRk22BU8y11mGzJizMUUy0k2zFi3aOMu6bbfY1rkKD2zHtWoStQvJP0i/HKuRLpJsgTUTJpAVlSflZQYnkLQdotCtFFmGDZHjtMWuLXKcY5lKlkrl2/Cfv/oQR0VttjIfPMI169jDUYsCgIUNto6ZCRFDoCeJyK1KrkJfTfbneL+oZnsiWtQAMwNucKdQMiNajBqnyhBmBibi22vrAN2QcCa15bOIDKmJMwh7PF6VyMGMaT6a/WWKTQpKCVfhFhq7xuUO32wG3VPnEmGWWkZEhNvWChuVYIzFu5gyqkqLi/eLU7iMtKvgCSIXlUNXf67RB1A3hFGZjnjM6nKZWUgKezEOC/SL2KrDBmlVhBBBlUxakXIX8pb7iE9mlZTgiO6der/nBDPBuDA/pkHBhwuDDIktEorLAEnlHjUxOFE8t645MaTuIpNAcqpSptQL5c5QlFrBRTdRu7aQ00VQo5xl/4nO9U1bag+nW2E/mXz4e47iVaQtaZMuRskJVmI7k2HVopZ1NfX9FRub9gItHTgK95YiaLOmzAGQlKj/zf4gbV36hkK0AE9u/aEVVoMbyf2iimwuYVusXeOUXo2qZ8MuB8xi+qqC4WB1XEUpc800lYWZST4hTcBRsB1IYvHc6bSivRlPAERXvm5ZSVICVqfUm7xxloOSPiddpuaxBcdqkBHg2USxUfqAP1h50fQBvvn/SAarUNnAlcEkem0dJtgQsJnSKY7C8SRJDZ7z6YSCXsY5zWgi45j/QAGsYnImwJjEPCjzCFT0lJceazF/cEbxBLHvISsqeDxD8Fx1UsgEkp5f2gXU6RbBkd5S6kEZ8xp8auKPDkSqOQv505pmX8rWFuesdXo9OKaErWcS7brGZpmvEmF+AmmpR/wDIQFzB/XNYAdGAA94a3LtRKx+cEos3s1h/L9prmA4dLw8ypCPMEMqYo/jWQ5V2GgGwHWOP6xrWGoCD8KY4+Y50GmD0G0/ib/EM46E/OmbLzLkrBOYaIYaHvt6wbR09NdeLt2VPj/UzOqFFRXHumT8BzFTF1alqJUZYcnX5j/aGpoQI6KOMGCm1jYjH5jKTWqCVMdh/+hCTRVn1hiPNSR6fMmk1XPWOkXIidgD2hCZ8XzM8SaqlhSCnmIAvUsMCF1HDZMRInKmKIUbotfZoB2/3GMagF7QmllvcgMLDrF0XbyZNpKtiPqaYyNGg6tcLFtrAtxOwoZTzjc9oPk5kNKrKoEsA9309YowyCJLniOaTDGuk5iou5F78oRajqlel+6qGXmtWna7knAn03ClJqpaVhlN4itHSkWD8sxDehgzpFOotta3UcADt9TI1ttVFO2vknjM6xKiRMJcFRG0dH6QYcxMtzAxbS8LSSpyGfQEPziBpa/Im511gGMxpXU1LRyVTZmVLC1rk8h3tGVq11jOJC6m2w4zMn4SSK3FpPjBxMnZlDawKgO1gIF0wyS3kAmb3HC4m/wCHEyJqk6XMfNm1FlGpL+cnMftWtlIx8RD8WMWmUcuXUyCppqshSCwzsVA+oCvbrHS1aVNWRchxnvg+YCt3pqVYZmWcS8aVZQJf8QtJI84SojUaPrDcaOuvyT+Zgxu3dgBHnweSZSZ89Xy5WBO5vBOqsFOkJPGYKF9W8AR9S06qiZbcxxSI1jhR3M6j1BTXzFNbhywsrIIc79NPpHdafT+lWFE599SLGM7VJzEuHJLlgB9tI22yA0YUsoJHygndw8XxiZsxMTcQU5GSZsrynuNPf9IRdVpw4ceZ0HRb8g1nxEomQqKzoBPUzIgrLTwrvaJxxPd4+4U4eSup/i6iYhQYeEhRu6QzkHZLWjp+lbTSGPft/wC58966zLea0HHcyi8WYoqZVmbukhj+bKbKbZwxaL6lzv58dpnRWBXtE2pdSmqpZVXLZykZ25/7jnevaMHF6/rGPSNQVzS3iEYTjJl+VXmQqxSbiEGk1lulfKHj4jDV6RbRKpxDw2jDzUzpLeBUhHhD8pdRWjsLN3baO2OpW3TG1f7gBEtNZN4VvEq+Ez0OQo/7/wAfqYpoawnuMM1bM/A8RvJkJW+whnkQMZEgnywksDaPHEsDA8JxXMWWpuUKvVbtGdtPxG8vC0LVndn+Zt41NY7zAXsnEPm0stJDCw0694tXXzlpm2obBn1ZJII5EQQBB1fieokGLYkbpPIohMUE3ZN1H9IUdU6kulX2/i8TfT0tYZap2IS6KQqrn6C0tG61HQAQk6Ronst9Zxksfb9fkwvV3LWnpp+sDnlTqmzD/NmJRmI2bYdA8d/VStY2L8/vOUtvLnMGlBlMdDr16O/7eCQJiWzD585MpBmrICUje2l4zdwoOZ5AXOBMQ404pXWTNxLT8qf1hRbb6hz4jmmkViO/gnhKp2IpmM6ZIKieRNh+sb0DbW7n8hM9SeQnyZuvEEoeIFDWPnHXVC6o48iP9CxNeIo46lSl4ZMM75ULQodCFAD7kdjDz+mnxVk/MB1oOeJ+eqagXVz1ZNHcqOgD6mOlRdxLHtAydoA8y6HGES5aKaT8idVGzneFPUrTfwOw7Rp0/S+n73lowXHJaEMgjko8/wDEa9M0S1LvP4jMNfYbGx4hdTjiVhmeHi5ipq8QXxQhnT2eL4xPA54zIVTyrS32iPzmnAkNUjMjIbj9+xjKylbF2ma03tU4dTKxiGEzEAqAJSA5LaDmenWEmp6e9PuHInUaHq1d/sY4b+YtlzbwCUz2jU3KvcyaqKJSPEUpy7BCb+5EEJpWZYv1HUVXO2R09LOq0meFeGZbjkMpu0dHoNCDSOcETjtbq8W8jOZWcULrJt6aWtA+pbNk0rGF4m4/BelegWlVwpRYekUurD6fafrBzYV1IIncyQxIj5yxKtj4nXo+5MyD4ghRwiWR+GeB2BB0+kdV0L7zTsh8GJNQdmoyPrMtmSGHKHpTAlVfmHYZMmE5cx6RC9+Zo2MdoznYeSfMS8E4WDZPxBaKlJKUkCxvaEtXufMb2vhTLZJTYtbrDMLxEz2cwWqJHpEY5kgydCnQ5N40OBKeeITgko1E0pdglJUojkGDdySIE1t/oaZ7vj+ZfbhgPmW7h/BkmZb5E3N9Y43QI+v1O605xyY1tcUU8d5m/wARsb/jcXkUqD/KkLShhoVO6z6M3oY7vpaBr9/gA4/SIdQ5WlmPcy+1ss5g2jan9/tobL8xHk4g8qSlKVTZikpQLlSrDq7xFlioOZYZY4AmY8X8QzcRnCno0rXLGiUj5up5JHMsIVWO1xz2A8nj94309QpXLd5zhvwsqVn+bNkyvVUw+uQFP1ha3UtDW2GtH6AkfvjENFdzDKof14m38CcNyMPp8iFpWo3Wv8xb6DpF9V1fTGvKOMDtzMK9Lbv3OOZzXVJmLvHzm+977DY5yZ0VVYrTiVb4sTyqklUiD56iYFK/plyrk9PMUjqxjs+habbVz+cVat/dM3xOYmnkKlSCwbzr3UeTw0u1QdxWnaVp0+0eo8F4cwWbOIORSkjU6D/MG06cd8TKzVH5lww/hxTl/L3gwKqiCG4seI7l4MpF0FKiN9n6vrGhKgTDexMLkYesD+YQsEvlez9xfnFBg9pBbEHnUWXfXYae8XxxJFmYrVUZVXH75xm3E3Ubp3iFX4qRLYErOUf9VoxY7/b8yypsIceOZktbNmIWtClHyqI9i0L/AEFQ4xDzqrG5zH/BFEJ0zKsZk7vDXp1SliSO0X63UMiZB5lh+IFQmRKTJkpCAdW3gzWWFKePMA0Cmxy7czM3JMIY5n6V+G9L/D4egzPKSHPrpF9ZctFPv4wIAimy/Ii+aMyiQNY+bs+WJ+Z11ftTmDfEGWqXhSJZ+aZOSQOgBUfsPeOy6BS60sSO8SaqxTdmZnLpZq2s+wA1MPth7TP1FkcxExHMERVkImqWCdivmHVSnjPLCa4WWmXTiWSGvvvGemqwJjbezd5OJi1eVIghVPmDZUcyBavzRHaXBzI582zNrpEH3GXUY5Mt/wAP8NMuXMqFWzjIjqHdR9wB6GEf9SasUaX0f7ml6h6tox2Es9LOTTyZ9TMLISgn2v8A294U9AqZUe09uwhWucEBBMN+GtKanEFz1XCM0wn+pRt+sd502spUWP5f9xD1F8KF+f8AU1lF1FRJDBz094NJ2rFA5MyXiXHJ2J1SaSmcSs2VKXYKbVa+gAfsIU5N7kscKOT9BHVVa0JuPf8A+4mr8B8MSJMsoShwgXIsZpGqlHdzoDYBo5q3WDqFrjkVr2A8/nGSVNUgc/iP+PpGtbxbTSE+RIfk2nQwGl9CriirP5wr7PaxyzYE+pK6RWJzIKUTOTsDGN2iTVjNYCv8eDJ3vQcNyJMqlElJmz1Jly0B1KUWAA6xhpOjXGzNgwBJs1ike3mYHxXxkqrqZk1LpQfLLToQhJOUHrck9SY6xaWC7RwIMjIDk8mJZSJlQsJDnkNu5grTaYA8TK+/I57TRqGpMlAQBZIA+msMiNsAyHMkRijh3vEbsyfTxCUVq9n9YggtJwqzwYoollHXaPJx3nnTI4lixeS1PKmSy4WC7i7jXpHP9V6hqaHXY2AYb0/TVWEhxK9Lw6ZUqSkajfkOsZabrOotcIQCYZfoNPSpYHEDqEyaeukU/imbNzOrZKGSSBzKiWh/Qc2AGKNQ/wBycCUbjqjKKxZAssuItqqyHz8yulsDVj6S68F4eJSAsbpBPtDmikV14HmKtZaXbEqXxAxLxJxSDYQs6jZlgg8RloattefmB8EYQamqQnUAgnsDAmnTc/0E31FmxCZvfEU7JLlSxYDb6Rz39SWZKrN+jV92MkwWqCJE6YEpK0BxmD23gHoNNbWNvAP5wnqLuMAHvKBxBxBMqph8Q5kh8iQGCeenMDeOi0OpL3svjxBrqAlQPmC0qhL5P6dx2hycAwNTkcz6cUKD/iiN2Zrtx2imbQB/8RXCmW9RhxHCagcnjLtIIyZ8mdMAOXQxBB8z3tBkScyvK/8AiPbJffCKKVmWmUA6lqAB7lvaLAjuew7yjEgZM1AAAIky/lSAlPpvHzbqWofqOtyvzgRpo6vSryZSvjtjPgUkqjQfNNLrb8qf7n7R2Gn0wpRKR2HMBZ/UsLytfB+aES57kByPW2gjqdOudOuPkxH1A/eD8pa8VqSKWoUhvkVcF2ZJ9ojVf8Rg9P8AyqJn3web+MmrLZhIXlfmSAT7PCLU5XQXFe+AP0jyzmxAe2ZtmB1aTIKJagmadzHKaIr9naus4c/PxG16neGYZWYx8VpdTTzkoUlSErDhY0Wd2UOXKHXT6AlYVhyJnqLdxyp4lXpKudKllXiLClWQnMfeD201Z7rzBxa4GMyObXzZoadMmzG2WtSgOwJYekaKniV3Y5ktFQJVqWglKQRMHtIMsPDkhKJpY3b9RvGlGVPMrbyvEttVTpMs32gh2BGIKgYNmVLzIUHsk3B2IBY/UQMDgxgPcOJc6eqQpACWJVpENcF5My9E95InhyUpWZdSkI5IT5u17D6wC/VKFXJM1WqzttjbEq+WZUuTKBEuWGD3J6mOV6jrvtTjA4EbaLTNVlm7mEUlYijo1z1sNSOZ5AQ66FSFrNrRX1S1rLRWsxPBqpdRiKZu65hUegv+lof6NS9wME1RCUkS749haKhSX1B9xDlqlbvE9N7V5xJcRxFFLJN7t5R6Ra21a13Gepra55ktXPK1lR1Jjm7HLsWPmdCq7QAJqfwYwdQUqcoEJZgecFaddqFj5gGscMQglq4hqiqcQdBYRw/VLTbqG+k6PptQWoSSmq8lFVq/+o39I16QPe+PiU1wBdR9ZSOHJ0uY4VqdI6HQ0ij3HvA9WTZwO0Oq8KUkgp8yf3rDoYYcRbu2nBi5eHnUPFNjTf1VnqJpT5TtyEe2me3ZnIJFjaMSZr37QhGJMnLtEMSZAQd5wnMtKlISSB8xAcDvyiCCBzPblBxGXBwerlBrub6/gMZ6of8AjWY//Jmdjcj85pOCI/nB9nj5/wBErzqxnxHOofFJMwz4x4v4+JTEu6ZICEto+qu3+I7iobmJ+TiKaxhPzhvwuTlnrSTYo0f93joNMm2phnsYp6gwO0y9YjJC5M+Wd0K1J3Da7/WPXrurIgdTEOD+UxrA50yjnyZ7kJJY5TsSygfT7Qk0ttb2Gpux4P6zpr6H9L1MfUTdajDciUTpS80td+TRyHWNB9jtx4Pb6Rj03Wi9Nrd4Rj1Gmrw+eiYnxFS0+JL5hUsZrHqxHrG/RtWzZDckSurqCnKz89yarOvOr0GwEdQp55gDCHqZRDa9A59t4LUAwRiRCJdHMlMVy1AHcggRJJWSMNJaSdlmBQcaxln3QkAYjKoxJRBSD7RfBPEqABzIqHDZ0whKUqWSfKkB37e30iNhHJkm1RzLNT4KaRCjMLzl2yguJY3DixUdzsLRzXUterH0a/1P+obplNhye38wHx1Awq2KY5wojzB6cr80w5UDUmN9P017244EA1OtWocSi/Erir+JmCRJLSZVrfiPOOmVFrQVp2ETqCSXbuZx8PKEhSpxFgGT1PSHnTqSqlz57RV1K4HCAyy4jiUuQnOvXYDWDrLFrXLQGmprWwszbGcWXULzKNthyjn9TqGub6ToKKFqXAjrgXhGZWzQSkiUD5lNbsIimnd7m7Suo1ArGB3m6fyqOSJaGDCyRAnUup10rgHn4mWk0j2tuaVKpUVEnnHEs5Zix8zq612LiT4pOEqgmS3BXPZLbs7k/vnDjpp9JTYf7iAPyi6/Ntn5czOaanWhThxf19o6o1c8QJbhjmXHD60pAuXPS3+Y1UEQdgGjiZVoUm6BnvtrG1ZPmYWKB2iGagExtKiLq8layACSTC5V/wAQ4MFEF8BYLEEXi695JYYjyhxZcunmU8sBppGdW7Db/MRYPU2g9hMQAGLGP+CaRAnBWqkoUX/8f1gbqL7dJYfpKgFnUfWXPDVpQmbN/Kkn2DxyH9PoAXs+I01pIrC/M/LeJVxmzpiyPMuYVPvc6R12mBG0DvBGGBNA4LwSbLmGeohIKbDnbcPHR1UmkNuPJiHVahbAEXwZe6K5YZTmdye0efGIJMrxKmBM2VZgpQHRiWjhmc13Fh8/7n0ahPV0ag/AmvfDucJ+FISq6pYKT0KS0Hf1FSL9N6i/AM5vRk0alk+sa4EpCVEW0LOde8cZ0l/v8sfEf6vLJxPzQaVSFFJDKSSlQ5EFiPQiO9rXIBEUOeZauGqAp/mK02f7wbWpAgdjgnEtVVWS/CKVXBYH15dv0impuFS5ae09LWvtWI6TBwZt1OlPueUa1qpw0iyxhlRHP8FLFgmNuJgC3mWvDJkqklugAz1jzK/KPyjlHKdY6tjNNX6mMdJo2sO54vmSTNVzUY5VNxbA5Jj3K1LJa6jkUcrxagpB/Lv27x1ug6ZsTfcOfiJtRr2sfbVMn4l4wmVBKZbolchv3hkSOy8CUC45bkwbhrh9c9YUoESgXJO/SGOj0RY7nHEB1esFYwp5l8r6uXTygWCUpHlTzhxZYla7m7RNVW9z48zMcYxJU+YVKJbYco53U6g3NnxOjooFS4EY8IcNLrJwTogfMrp/eIpp3e5uAJXUX+mOOSZtEuqTToFPTslKQxI3jnOr9Wd29Ok4UQnQaDP3lvcwynwGZMGdRDH8xZ4T1aDVXrvUfqTGJ1tNR2iDVlImlUZk4AJHypd8x5CNadBYrffjAH+ZVtV6o21nn+JVlzjVTytbJBOmwGwEMK0bUWhVGB/AlHIorx3MlxGjEtXMK0PaOwX8IiTuYAsqd/wgs3fkIsVlg8dSapJSlz59GaxH/M8eU4Mo657QmbhyF+Z2cRqCIP7hEEpRlgkC59xARbAxDwAxgq5pmqZ2G/KIUZ5lyAsmWQkZU++5iTk9pQY8wnh7F0005QmE+ZGUEaDMQb+31hL1S9nqso+Ywo0fqILV8GaDhU7xKeoSDqgse6TCnoqkVWCW6jwFM/M9FJzT0p5rA/8AKOu6Yu+5IFqm2ox+hm0TahKEhIaw+w5Q+dskmcvWueZ3R4kkpzJV+/1iOCJoUIODKLjlqma2hVmDf1XjidbVsuYfWfQej2eppVHxxLt8F8SPi1NOflLLH/UGNoZ1j19DtPcZH7xD1JfS1m4eZYpskon5TsrnbWPniIa7wnwZ0CuHpz9JlnEaAa6pt/x16dFkfpH0bSf8SznrPxRpQLA+ewaCwYI3PaQY7MSMmXS/6Qn6sxbasddFrAZiYtk4iULB2IvBOhv3V4PiU12nC2ZHmNqSvzF3gq+706ix+IAtW5gI4oCqYsDUkxwLIbHwvJM6DK01/lDuJuJ5WGIypaZUqFhsnqY6PRdNTS+88v8AxEtuofUnHZZj1fiFTWzXmKXNWdth2GghnXW9rYHMqSlS/Alowbg1CQlc85j+Qbd4d0aCuvl+T/iJ7+oM2Vr4EsU+emUjMpkpAs3p0g5mAGW7CL0Qu2ByZmvEOMKqFn8o0Ec7q9UbW47CdHptOKl+sYcHcMfxSjMmqySEG53Ufyp6wIz10p6tpwP8mXsdy2ysZb+Jqn8VJky/DpZeRLMS1zCbW9ca5dlQ2rCNN0lg2+05M4wOQqZNA63hJXUbbAgjS9lrrlE464hVV10xSJihIlNLQEqISrJ8xAFrl+4AjrXUKgX4i3TVnzPcMrJk4pSpalAWAUokB+T6QrvV2O0cxqFStcgCWKYQhaQNN4faPRrp68jue8RXWmxuYxx2YFSpZSdFMfUH+0Hp2xBSMGArlDKL37fV41wZlu5nQlBSSC4IDpLtfkYzYHsJoHx3gnjTOZ94nYRJ9RTBampfSwMDAc8wgfSM5EqUJaSA79Yl2xxKqpMXVtWkWSw7RmrZM09P5ibE3zZtQ0K9bV79wjnploA2GWv4fcTJlFUqcpkqBCSdB0PIRhpURWY9sie6ppWdNyDOJnGBUxXXskOy1Fm5Ex0HSF9wPwIh6gdtTAyy8YYmunAR+JV4J1mpKe0RdoqA53HxEPDOOqTNCVGyi3aI0WoLH02heq04K7h4jniSoBnAM2UN33hH1N995HxH3QB6dRJPeG/DKrVJxdKXtNQ3ozj7GC+nnNLL9Iu6wcvu+DNOxWaJc+ZMNxLClnsgFX6RxNdedeQfmNK3/wDE4+Jl0usCySACpRJJYakuT7x9BrA2gCc/YDuJM5q0TJY5pPrEtJQgxSpaiHLt9oVdRrPDR50uxQ5X5ndPIVMISnWBNPqVoBZoX1CksARLXhWAFCDMmKShAuqYs5UgQLbdfrjtrGF+fEXhqqOTy3xFmLfEGXISZdCkqWbGesN/2J1bqYYaXSppxkct8/8AUEuZ7z95wPj/ALlWo8GqKtRmzVEBRcrXqew3hzp9BZb7n4EDu1ldPtXk/EuGH0kunTllDuss/X0h2iLUNqCJ7He47nP6QmfXJkpzrU1tH/f7EWZlQbnMzWtrDtUTPMdx1c9RuyXsI5/V6trjgdo/02lWkfWKIDhc2bg6gSZaUqVklSUAq7m5LcyYTa5TqLyrHCqP/v3mlJ9KvcgyzGGzuLcMStUtUqekJDldiPZ/pHqemae5cpuH1k2Wamo5JGYn4j48p0yVSsOzusMuetJTlBsQgG5V10EGafRVaXlTkzHNtx+84EzUK0AsBGjHdDF9sZ4bW5Wa0Wppw24y1lu4Yjynr3IJhmGOIvKDMtNFVy1ICVXdveNqzBL1OJ1Vywmzer6wVtgYaKZdeUuk6RgcgwoKCJOialVwT7PE+pI9MSvzZpgQHdDMBYSuWsIAdt25PFGHMsrRUSXvFV7zY/WSTp5QL/i17RWwA+0yax5h9BgJngGSpNwSyi2mrGEjBhcaiPr+kcVdQC17rf8AEToqlIU6CQeYjStmXkEiXv8ARtXdjM849nFZkKULmXf3h1qGLFSficxTWqMwX5lVlrYgjaMq22OGm7DIxNRopEuoloWzqYdrc4a6rpldreoPMV1a+zT5r8SfgnhuerE0z1WQg/RmAHSMKqDTuJ+MS2o1S2pgdzNJ4pp5a5hQsOlacqwCQ4UGNx0jguoP6Ov3L9I90HuowZj0nC5sidMRkmKCFqRnykBQSopd23Z/WOur1tSoCzAH6wGykueIdMmr0yKL20i/2/T+XH7yn2R/idy8KKUlU3LKlkXVMIQPrr6RhqtV6qbKl3fXxL0pssDE9viIsNxDwpiZiQlWUux0PQ9IVgAEbxkfE6a7FtWAcZgPE+M1tYsCdmyD5EJBEsdhoe8N6lNgGwcfSc01a0kg9/nzPsMwyXIHi1N/yo1fvDWmhNOvqXd/AgNtz2nZV+pkVbxFOnqCUnInQJTaK/bbbn2rwJZdHXUuTyfmWumIkygVm7PeHOAi5MVHNlmF7Si43iapqzew0jn9XqWtbA7R3p6BWv1glDRrnLCJaSpR2ECIjOcLNndUGWl6wz4fZAF1Kwn+kGL2GmjmxuYKt72nFYj2mxYUs/MhlIIyqSdFDSEVuoBuLryD3jqjTl6djcEdpDxFw5Kq0mZSLGYXMlZyk9ArQ/SCNKwGRWeD4PcTK4sOLh28zOlguQQ2WxGjNYwQcniSMDtPUICiEjR7mNa6/mZu+e0b/wDp+VNoOWoYg5swZJSSCotp9IsqmSXEZSpa0HtGoUgTAurR+cSK0BLXEaoxHeCui5yIvqPMQT9A3vEtzPKcQ6TTEAMoj1iBPFoAZYSlRD5Va9WL/eAuwwYWMkxRX1TmxMZk85hAGBJZlWiUkBIzLI1POAdz2vgdpYKcZMU1s0nXWCyJZDG3BVYUzcj2f72MAXri5GPniaFdyMJJOwafIq1SzLzylkqSW0e9j3hlotMlrYsHbzALNQa6/aZNxthRXThQF5ZJ9N4P11I2hl8RfpL/ALw58zOZMoqIABLwtRdzARsxwOZuPAOAnwkjKoAAfNYx0NtyogA8Tm7Qz2EzQqSmRTpckCEmr1qIuXOIRTQzHiJTV+POUoBxLDsfpHFswusfU4yFE6FQ1FQX5iHFZ5Wq5hf6jOd7HvC6a1RYxpaREiQqcQCoAkPtHT9M0aiv1mGTFmr1DO/piYLxFi82pnKXMUTew2A6CGanIzLhQvAhlGhSwkgHSMDpLCfaM5hy6xQvJxiH1ONCSjIPMrfkIa6dxo6tncxXqF+0Pu8St1NSuapzc7CBrLGsOTNERUGBLBgNAEMtbfeHGh0/p+9u8X6u0sNiwbifGDMORNgIw1+q3HYv6zTR6YIMmV2FUPmlcCyE00rxVAZ1aPrGmp1H2WnHkwI1HUW7R2EsVJLXUra6iY45zbbZ8kx6vp0JPcc4UXLDsFDfKXY8jyMEPTfRzYOJpTrq7OBEtPTGQDNmHKlOg/MdgIK0iG2wY7DzKaq5duJTFUqlKJUMxUXLFnKiT97w/FUWmyFUOGkByCADGq1zI2CN6aUTZiTt/qCl4EycyYSTYjX9mLEZlFbHEIlrJUAddIkHAlTzDJksp1aL7hMsTky7PHjiewcwiRUIAuVP0aMy+O0v6eYgxaTMRZSg3IF/0hfvyYyQADMCkggZgOx3tGhwBKk7jIqSmMxZJN+cVrrAGZaxscCe1dMlIOZRcaJbXudoo2c8SQTOMGnhE0E2frpyhfr62KZXuIVpnAfnzNiwXEET0AKIzAbxvoteGGCeYv12hKkkDiTz8KllwohjrDP7cmMMeIq+zNnIEW02BUElWYIS46AwA/V9PSDiFDSaiwYMY/8AucItLTaEt/XrXPtXj6w+rpGByYlxPFFzlb9oTW2ve26wxnRpkqWT8L1iFfxCAsZ0hOYeqve4MHnTPXoHf5MD1dwNyKO0GWRnvzhMnYQw/hlhr5GemKeaY+hdPQGgD6TmNQ+23MxOp4aSiac6gz6Qzo0KDlzNX1ZYe0QasxsS0+HKAHWJv1qqNlYk1aYsdzmVxSio94Tk5MPljwTByGWodobaTR497wK/UY9qz3GZ/huN4tq7PTHfmRpxv5lZWpy8KMkmHAS08I4GlYM6cGQNH3jZNqDe8GuZj7UjnFMQCyAmyU6Qm1d3rvGOg0/pDmPeDcVCZgvchh6wNpU23gzXW15TiZ5gvEtXSLV4c1QJJzpV5gS9yQd33h3n5gBRWxDZ2OTJ6s05ZWTpsB2AsIjhR7RNNsb4XLcHT1+kbpZwCYNYvMbSpIOoBbeCwYPgzpdIAkKuCdO3eLg8yuTI5iEsnLYgXL7vrpbaLj6yhzBZqyVZifXrES2IVIJUz+n7/esV3YkhTJps+zMLRBYTQVmJJtSxIeM8zYJC5slOZM6YFLSVF0pPzNsTt+9IF2BGx9Jr6hZSBA6iqCiohGUbJtYDTSJUkLzJ9PnvF0yarVBZUULkdpqEEhQVKSUqNne4v6HWIJntmTJJVOm5zAnYf6jJ8kTQLgxnhOLhNicpFrln/wAwm1OjYe5YdXep9ryyy6laxYkwrbOcEzXbUOeJxPStBZako/51BP3MbJpnccKZQ6ikQabxHIlWCTPV0OVH/cxJ9B6wRX03PNhI+g/7g9lzt+DgfWQzayrqB5UCQj+lwT3JOY+jQxp6eicqsEa1R+JsmMOFB/DTcqtFjK/XaCtRp/V07VefEEtYnDDxG1cnKuOKQEe09xG1bh04llpq4Lp23Ajt+kaoPVjyJzuupKvn5n584kr1qnzHJ+YwQb2bzDq6wqiJiXik0jPCKHMXNkjeDdLpjYdx7CYXXbBx3jOdXKcAFgLAcgIXay93sPJAHaGaWhAnI5MHxCV4xBUdoyOrsP4uYX9hX+2R0uEozAqJKXuLPELqhn3DiVbQtj2mXGtrUrlhMsFMtIYCBdXq2sfA7SlGh9Plu8rNdNyXJYR6lN/aEWOEEDTjhQ/hg5tlHbqBzgyugA5MDsuLDET5jBEwhVHPYgGPeZYGW3D8TSnUbW77RbfiQasxtTYilQY66gDfnvtFvWI7Sno5PMn/AI9OjhusECwYEp6B8QWbXodgq0X9QSppMHxDEEa29GA9ojfLejExxvLor6xi101WoCDzuIFNZ77xU3SdgEVzK5ai+Y+kZl2MnM0ebRuwAI5Qdt5i8WcSJWHODcCPOgllsOYkq6QpJ5xia4St2YqmpJWRflA+3mEh+ISin0T2vyi4qJaV9YAZlxw7DZJQUzEImOACSHdtL2MaPSvxA/VYnvJFYIgoyyptRKB/CmarL2ZRNu0ZNpQe099oIPMXI4KY3X6lrxUab5l/th8CMTTSaYeWWnN+bU+50jRa1XsJkXew+4/pAp2MRLczREAnKVEuSe3SMWJXmXIBlpoqgVVPm/4iLLH2PrCHq+iC41NY4Pee01pqs9Nv0nuF1ORTHfWA+n6r0Lc+DCdZSLU4lU484JUomfIDg3I/tHU7ON6cgxfVqMex+JnsnDJhUxSoc7RpUhdgJu7hRnMLxSaZaRLS45ww1VvpoK0g1K72LmLJdWode8KWQNyYejlO0dYTTTpozKZEv85sPTnGD1KBmEpq3zjvCzKAPzuOzQGT8CHLYcZMZ09ZJloJmGwFkjVR2A/vGa6Z7W+B8wa7UhRxKdWVCpiipW+2w6CG1dYQYEAZixyYOUxeVnmWPT06Aj0mGKnISAEFSlN5iWy/9IZ/UxBElWM+mVJB8qiw0PPr0j2JO74nE2pUXckx7E9uMGFSsbmLZldxnip5VqSYjM8STJ0UxKSqK55k7ZHMnOlKW0f6x4CQTxiRPFpE2sJJLq8o5CGI5i4kSCZheY+Vbd48VaSLBIpeDga+Y94nMqTmB4nQhLByh92ePHBPE8pI5P8AMTrQM4FwHEexNAxxLRR04TZ3HOKYOeZ4n4hkxYSHHvHu08FzFiq1nvEeJoExE2I4rmtFCZqEidU4lQeM88y5HEZ0tY4IOhilq8TyyPAMbNLUuX8NXlWDyO/pGSYdDU3Yz2oq3gMO4lzxNJSp06G4I6xyFunNNhrbxC9NYLEhFHjrJyLuOsN9D1JqhsfkQbVaIMcrIqmQib8rR0VGsRxlYqtode8W1XBkqbdZb1ibWR+TNKXdBgRQvhSkkHMomY2iXhfbfWnnMZVLZZ4xFeK1mZyTlQNBy7QFue5owVFpXnvK5UVxJZNhz3MGJQB3g1lzMeIKm+sbiDmdkRM9I1piJ6dplvEz08CY9JnypUWCMxwokTyWWN/3yiCuDPT6Yty4DDlESZHNlk3iJ4zhCLHpp7/2i2w43eJXM5Cjzismegx6enkenp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http://theverybesttop10.files.wordpress.com/2013/02/the-world_s-top-10-most-amazing-sea-slugs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99" y="457200"/>
            <a:ext cx="7126619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Radula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Rasping tongue</a:t>
            </a:r>
            <a:endParaRPr lang="en-US" dirty="0"/>
          </a:p>
        </p:txBody>
      </p:sp>
      <p:pic>
        <p:nvPicPr>
          <p:cNvPr id="12290" name="Picture 2" descr="http://www.midnightsunschool.com/Katchemak_Bay/graphics/Radula_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471722"/>
            <a:ext cx="3124200" cy="5176727"/>
          </a:xfrm>
          <a:prstGeom prst="rect">
            <a:avLst/>
          </a:prstGeom>
          <a:noFill/>
        </p:spPr>
      </p:pic>
      <p:pic>
        <p:nvPicPr>
          <p:cNvPr id="12292" name="Picture 4" descr="http://www.scielo.br/img/revistas/bjb/v67n4/18f1.jpg"/>
          <p:cNvPicPr>
            <a:picLocks noChangeAspect="1" noChangeArrowheads="1"/>
          </p:cNvPicPr>
          <p:nvPr/>
        </p:nvPicPr>
        <p:blipFill>
          <a:blip r:embed="rId3" cstate="print"/>
          <a:srcRect b="17325"/>
          <a:stretch>
            <a:fillRect/>
          </a:stretch>
        </p:blipFill>
        <p:spPr bwMode="auto">
          <a:xfrm>
            <a:off x="457200" y="3124200"/>
            <a:ext cx="3989294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2.bp.blogspot.com/-x78Ihn2QY6k/UPhlFFrLIvI/AAAAAAAADdo/FKuKQnEj3Po/s400/blue+slug+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8147888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Crop damage</a:t>
            </a:r>
          </a:p>
          <a:p>
            <a:r>
              <a:rPr lang="en-US" dirty="0" smtClean="0"/>
              <a:t>Some carry diseases - flukes</a:t>
            </a:r>
          </a:p>
          <a:p>
            <a:r>
              <a:rPr lang="en-US" dirty="0" smtClean="0"/>
              <a:t>Some damage ships and docks</a:t>
            </a:r>
            <a:endParaRPr lang="en-US" dirty="0"/>
          </a:p>
        </p:txBody>
      </p:sp>
      <p:pic>
        <p:nvPicPr>
          <p:cNvPr id="45058" name="Picture 2" descr="http://kingsbraegarden.com/blog/wp-content/uploads/2009/07/SlugDa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657601"/>
            <a:ext cx="2940798" cy="2209800"/>
          </a:xfrm>
          <a:prstGeom prst="rect">
            <a:avLst/>
          </a:prstGeom>
          <a:noFill/>
        </p:spPr>
      </p:pic>
      <p:pic>
        <p:nvPicPr>
          <p:cNvPr id="45060" name="Picture 4" descr="http://www.fishpondinfo.com/photos/mollusks/applesnails/snailparasit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8422" y="3581400"/>
            <a:ext cx="3835578" cy="2559050"/>
          </a:xfrm>
          <a:prstGeom prst="rect">
            <a:avLst/>
          </a:prstGeom>
          <a:noFill/>
        </p:spPr>
      </p:pic>
      <p:pic>
        <p:nvPicPr>
          <p:cNvPr id="45062" name="Picture 6" descr="http://www.malacsoc.org.uk/Malacological%20Bulletin/BULL44/images/Borgesdamage2.gif"/>
          <p:cNvPicPr>
            <a:picLocks noChangeAspect="1" noChangeArrowheads="1"/>
          </p:cNvPicPr>
          <p:nvPr/>
        </p:nvPicPr>
        <p:blipFill>
          <a:blip r:embed="rId4" cstate="print"/>
          <a:srcRect l="5530" t="17889" r="33641" b="12700"/>
          <a:stretch>
            <a:fillRect/>
          </a:stretch>
        </p:blipFill>
        <p:spPr bwMode="auto">
          <a:xfrm>
            <a:off x="2819400" y="4800600"/>
            <a:ext cx="33528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Terrestrial Snails &amp; Slugs</a:t>
            </a:r>
            <a:endParaRPr lang="en-US" dirty="0"/>
          </a:p>
        </p:txBody>
      </p:sp>
      <p:pic>
        <p:nvPicPr>
          <p:cNvPr id="90114" name="Picture 2" descr="http://i.pbase.com/o3/48/95248/1/104353720.krqoBpyb.SnailEyes.jpg"/>
          <p:cNvPicPr>
            <a:picLocks noChangeAspect="1" noChangeArrowheads="1"/>
          </p:cNvPicPr>
          <p:nvPr/>
        </p:nvPicPr>
        <p:blipFill>
          <a:blip r:embed="rId2" cstate="print"/>
          <a:srcRect l="7477" t="2807" r="15888" b="21404"/>
          <a:stretch>
            <a:fillRect/>
          </a:stretch>
        </p:blipFill>
        <p:spPr bwMode="auto">
          <a:xfrm>
            <a:off x="5638800" y="1905000"/>
            <a:ext cx="3124200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0116" name="Picture 4" descr="http://upload.wikimedia.org/wikipedia/commons/6/6d/Common_s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828800"/>
            <a:ext cx="4008967" cy="3006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2" descr="http://honan.net/images/banana-slug.jpg"/>
          <p:cNvPicPr>
            <a:picLocks noChangeAspect="1" noChangeArrowheads="1"/>
          </p:cNvPicPr>
          <p:nvPr/>
        </p:nvPicPr>
        <p:blipFill>
          <a:blip r:embed="rId4" cstate="print"/>
          <a:srcRect t="14213" b="10660"/>
          <a:stretch>
            <a:fillRect/>
          </a:stretch>
        </p:blipFill>
        <p:spPr bwMode="auto">
          <a:xfrm>
            <a:off x="304800" y="3886200"/>
            <a:ext cx="2817929" cy="2819400"/>
          </a:xfrm>
          <a:prstGeom prst="rect">
            <a:avLst/>
          </a:prstGeom>
          <a:noFill/>
        </p:spPr>
      </p:pic>
      <p:pic>
        <p:nvPicPr>
          <p:cNvPr id="90120" name="Picture 8" descr="http://www.digital-landscape.net/photo/(album)/Insects/(photo)/max/banana_slug_2.jpg"/>
          <p:cNvPicPr>
            <a:picLocks noChangeAspect="1" noChangeArrowheads="1"/>
          </p:cNvPicPr>
          <p:nvPr/>
        </p:nvPicPr>
        <p:blipFill>
          <a:blip r:embed="rId5" cstate="print"/>
          <a:srcRect l="9513" t="33392" r="24990" b="13275"/>
          <a:stretch>
            <a:fillRect/>
          </a:stretch>
        </p:blipFill>
        <p:spPr bwMode="auto">
          <a:xfrm>
            <a:off x="3581400" y="5029200"/>
            <a:ext cx="2807368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earthguide.ucsd.edu/hughes2001/acct/bmounmanivong/T629043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7872284" cy="419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Snails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Queen Conch</a:t>
            </a:r>
            <a:endParaRPr lang="en-US" dirty="0"/>
          </a:p>
        </p:txBody>
      </p:sp>
      <p:pic>
        <p:nvPicPr>
          <p:cNvPr id="2052" name="Picture 4" descr="https://encrypted-tbn2.gstatic.com/images?q=tbn:ANd9GcSt7Ia8XJeR5I2ffeAVU-GdU9uxRaRJ9n8_X-I5_HZBkRNvKVR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581400"/>
            <a:ext cx="4327663" cy="2895600"/>
          </a:xfrm>
          <a:prstGeom prst="rect">
            <a:avLst/>
          </a:prstGeom>
          <a:noFill/>
        </p:spPr>
      </p:pic>
      <p:pic>
        <p:nvPicPr>
          <p:cNvPr id="2054" name="Picture 6" descr="http://upload.wikimedia.org/wikipedia/commons/7/75/Sea_shell_(Trinidad_%26_Tobago_200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4853548" cy="3429000"/>
          </a:xfrm>
          <a:prstGeom prst="rect">
            <a:avLst/>
          </a:prstGeom>
          <a:noFill/>
        </p:spPr>
      </p:pic>
      <p:pic>
        <p:nvPicPr>
          <p:cNvPr id="2056" name="Picture 8" descr="https://encrypted-tbn1.gstatic.com/images?q=tbn:ANd9GcRKpXVLzrdQBqnxTw4WiBAQCLysCHI-cKg05dg4RHoXVY5Spohbs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533400"/>
            <a:ext cx="2544184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stonebridgeimports.com/stonebridge/images/Fotos/AbaloneIn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371600"/>
            <a:ext cx="6096000" cy="4572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Abalone shell</a:t>
            </a:r>
            <a:endParaRPr lang="en-US" dirty="0"/>
          </a:p>
        </p:txBody>
      </p:sp>
      <p:pic>
        <p:nvPicPr>
          <p:cNvPr id="6" name="Picture 2" descr="http://www.georgiastrait.org/files/share/abal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95800"/>
            <a:ext cx="3264363" cy="219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Moon Snails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Burrow in sand using foot as bulldozer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C:\WINDOWS\TEMP\~AUT002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438400"/>
            <a:ext cx="4800600" cy="380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Colorful Moon Snail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609600" y="1295400"/>
          <a:ext cx="7924800" cy="5202237"/>
        </p:xfrm>
        <a:graphic>
          <a:graphicData uri="http://schemas.openxmlformats.org/presentationml/2006/ole">
            <p:oleObj spid="_x0000_s31745" name="Image File" r:id="rId3" imgW="6907937" imgH="4533333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89</Words>
  <Application>Microsoft Office PowerPoint</Application>
  <PresentationFormat>On-screen Show (4:3)</PresentationFormat>
  <Paragraphs>25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Image File</vt:lpstr>
      <vt:lpstr>Gastropods</vt:lpstr>
      <vt:lpstr>Radula </vt:lpstr>
      <vt:lpstr>Pests </vt:lpstr>
      <vt:lpstr>Terrestrial Snails &amp; Slugs</vt:lpstr>
      <vt:lpstr>Water Snails</vt:lpstr>
      <vt:lpstr>Queen Conch</vt:lpstr>
      <vt:lpstr>Abalone shell</vt:lpstr>
      <vt:lpstr>Slide 8</vt:lpstr>
      <vt:lpstr>Slide 9</vt:lpstr>
      <vt:lpstr>Slide 10</vt:lpstr>
      <vt:lpstr>Slide 11</vt:lpstr>
      <vt:lpstr>Yellow Cowry and Brown Cowry</vt:lpstr>
      <vt:lpstr>Flamingo Tongue (in)</vt:lpstr>
      <vt:lpstr>Flamingo Tongue (out)</vt:lpstr>
      <vt:lpstr>Shell-less Gastropods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Gastropods</dc:title>
  <dc:creator>Jam</dc:creator>
  <cp:lastModifiedBy>Jam</cp:lastModifiedBy>
  <cp:revision>11</cp:revision>
  <dcterms:created xsi:type="dcterms:W3CDTF">2014-10-01T23:32:37Z</dcterms:created>
  <dcterms:modified xsi:type="dcterms:W3CDTF">2014-10-02T00:00:44Z</dcterms:modified>
</cp:coreProperties>
</file>